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36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6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0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0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3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CB67-97AD-483F-931C-C9C0FFCF65EA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77DC7-969F-4473-B1C1-DABEBB3D0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quip_flsh/springdiv1.html" TargetMode="External"/><Relationship Id="rId3" Type="http://schemas.openxmlformats.org/officeDocument/2006/relationships/hyperlink" Target="https://technologystudent.com/equip1/vernier1.htm" TargetMode="External"/><Relationship Id="rId7" Type="http://schemas.openxmlformats.org/officeDocument/2006/relationships/hyperlink" Target="https://technologystudent.com/equip1/microm2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quip1/microm1.htm" TargetMode="External"/><Relationship Id="rId5" Type="http://schemas.openxmlformats.org/officeDocument/2006/relationships/hyperlink" Target="https://technologystudent.com/equip1/vernier3.htm" TargetMode="External"/><Relationship Id="rId10" Type="http://schemas.openxmlformats.org/officeDocument/2006/relationships/hyperlink" Target="https://technologystudent.com/equip_flsh/trammels1.html" TargetMode="External"/><Relationship Id="rId4" Type="http://schemas.openxmlformats.org/officeDocument/2006/relationships/hyperlink" Target="https://technologystudent.com/equip1/vernier2.htm" TargetMode="External"/><Relationship Id="rId9" Type="http://schemas.openxmlformats.org/officeDocument/2006/relationships/hyperlink" Target="https://technologystudent.com/equip_flsh/calipers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5C171E0-56B8-47D4-A0D8-4876D277494C}"/>
              </a:ext>
            </a:extLst>
          </p:cNvPr>
          <p:cNvGrpSpPr/>
          <p:nvPr/>
        </p:nvGrpSpPr>
        <p:grpSpPr>
          <a:xfrm>
            <a:off x="134224" y="43921"/>
            <a:ext cx="9630562" cy="6765248"/>
            <a:chOff x="134224" y="43921"/>
            <a:chExt cx="9630562" cy="6765248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0CF91693-EABB-44F4-883D-688C47A93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43921"/>
              <a:ext cx="9630562" cy="6765248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E8793793-1F46-4315-8091-0F0B517530AF}"/>
                </a:ext>
              </a:extLst>
            </p:cNvPr>
            <p:cNvSpPr/>
            <p:nvPr/>
          </p:nvSpPr>
          <p:spPr>
            <a:xfrm>
              <a:off x="1015068" y="1065402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4"/>
              <a:extLst>
                <a:ext uri="{FF2B5EF4-FFF2-40B4-BE49-F238E27FC236}">
                  <a16:creationId xmlns:a16="http://schemas.microsoft.com/office/drawing/2014/main" id="{7CE7054D-1CF0-4C20-A30E-A2B7C38637DB}"/>
                </a:ext>
              </a:extLst>
            </p:cNvPr>
            <p:cNvSpPr/>
            <p:nvPr/>
          </p:nvSpPr>
          <p:spPr>
            <a:xfrm>
              <a:off x="2511105" y="1427526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5"/>
              <a:extLst>
                <a:ext uri="{FF2B5EF4-FFF2-40B4-BE49-F238E27FC236}">
                  <a16:creationId xmlns:a16="http://schemas.microsoft.com/office/drawing/2014/main" id="{6761AA18-80F4-44F5-89DC-7A3E063C71CF}"/>
                </a:ext>
              </a:extLst>
            </p:cNvPr>
            <p:cNvSpPr/>
            <p:nvPr/>
          </p:nvSpPr>
          <p:spPr>
            <a:xfrm>
              <a:off x="1006679" y="3038213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5"/>
              <a:extLst>
                <a:ext uri="{FF2B5EF4-FFF2-40B4-BE49-F238E27FC236}">
                  <a16:creationId xmlns:a16="http://schemas.microsoft.com/office/drawing/2014/main" id="{135A14BA-6B92-4630-8D6D-A74088F0BA3F}"/>
                </a:ext>
              </a:extLst>
            </p:cNvPr>
            <p:cNvSpPr/>
            <p:nvPr/>
          </p:nvSpPr>
          <p:spPr>
            <a:xfrm>
              <a:off x="2115423" y="3549942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3"/>
              <a:extLst>
                <a:ext uri="{FF2B5EF4-FFF2-40B4-BE49-F238E27FC236}">
                  <a16:creationId xmlns:a16="http://schemas.microsoft.com/office/drawing/2014/main" id="{7ACB84A0-F46F-451E-8C97-E82EA00ABD0F}"/>
                </a:ext>
              </a:extLst>
            </p:cNvPr>
            <p:cNvSpPr/>
            <p:nvPr/>
          </p:nvSpPr>
          <p:spPr>
            <a:xfrm>
              <a:off x="2804720" y="3549942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6"/>
              <a:extLst>
                <a:ext uri="{FF2B5EF4-FFF2-40B4-BE49-F238E27FC236}">
                  <a16:creationId xmlns:a16="http://schemas.microsoft.com/office/drawing/2014/main" id="{360A27E5-3DFB-4C8D-8E8B-48B74B0BF1E0}"/>
                </a:ext>
              </a:extLst>
            </p:cNvPr>
            <p:cNvSpPr/>
            <p:nvPr/>
          </p:nvSpPr>
          <p:spPr>
            <a:xfrm>
              <a:off x="1031846" y="5127071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525965AF-F0FD-45F9-B795-3C220DE8391B}"/>
                </a:ext>
              </a:extLst>
            </p:cNvPr>
            <p:cNvSpPr/>
            <p:nvPr/>
          </p:nvSpPr>
          <p:spPr>
            <a:xfrm>
              <a:off x="2425816" y="5571688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7"/>
              <a:extLst>
                <a:ext uri="{FF2B5EF4-FFF2-40B4-BE49-F238E27FC236}">
                  <a16:creationId xmlns:a16="http://schemas.microsoft.com/office/drawing/2014/main" id="{B71E3348-703B-45AB-92D5-D949082DDA6E}"/>
                </a:ext>
              </a:extLst>
            </p:cNvPr>
            <p:cNvSpPr/>
            <p:nvPr/>
          </p:nvSpPr>
          <p:spPr>
            <a:xfrm>
              <a:off x="4957894" y="1008078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4"/>
              <a:extLst>
                <a:ext uri="{FF2B5EF4-FFF2-40B4-BE49-F238E27FC236}">
                  <a16:creationId xmlns:a16="http://schemas.microsoft.com/office/drawing/2014/main" id="{763FBBCC-0FDB-499E-B0F4-78A012F8AF4B}"/>
                </a:ext>
              </a:extLst>
            </p:cNvPr>
            <p:cNvSpPr/>
            <p:nvPr/>
          </p:nvSpPr>
          <p:spPr>
            <a:xfrm>
              <a:off x="4924338" y="2950128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hlinkClick r:id="rId8"/>
              <a:extLst>
                <a:ext uri="{FF2B5EF4-FFF2-40B4-BE49-F238E27FC236}">
                  <a16:creationId xmlns:a16="http://schemas.microsoft.com/office/drawing/2014/main" id="{0BF43B4F-5ABA-48B1-882F-58977C27A0FD}"/>
                </a:ext>
              </a:extLst>
            </p:cNvPr>
            <p:cNvSpPr/>
            <p:nvPr/>
          </p:nvSpPr>
          <p:spPr>
            <a:xfrm>
              <a:off x="5364760" y="5227740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9"/>
              <a:extLst>
                <a:ext uri="{FF2B5EF4-FFF2-40B4-BE49-F238E27FC236}">
                  <a16:creationId xmlns:a16="http://schemas.microsoft.com/office/drawing/2014/main" id="{3FE9E9D2-F112-4548-A040-776EB6CDC5D9}"/>
                </a:ext>
              </a:extLst>
            </p:cNvPr>
            <p:cNvSpPr/>
            <p:nvPr/>
          </p:nvSpPr>
          <p:spPr>
            <a:xfrm>
              <a:off x="7140429" y="2039924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9"/>
              <a:extLst>
                <a:ext uri="{FF2B5EF4-FFF2-40B4-BE49-F238E27FC236}">
                  <a16:creationId xmlns:a16="http://schemas.microsoft.com/office/drawing/2014/main" id="{469E9402-4118-4E9C-BA62-AB0DC31A7320}"/>
                </a:ext>
              </a:extLst>
            </p:cNvPr>
            <p:cNvSpPr/>
            <p:nvPr/>
          </p:nvSpPr>
          <p:spPr>
            <a:xfrm>
              <a:off x="8868561" y="3826779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hlinkClick r:id="rId10"/>
              <a:extLst>
                <a:ext uri="{FF2B5EF4-FFF2-40B4-BE49-F238E27FC236}">
                  <a16:creationId xmlns:a16="http://schemas.microsoft.com/office/drawing/2014/main" id="{10340AA0-0325-43F3-BCEC-B2FE94D39447}"/>
                </a:ext>
              </a:extLst>
            </p:cNvPr>
            <p:cNvSpPr/>
            <p:nvPr/>
          </p:nvSpPr>
          <p:spPr>
            <a:xfrm>
              <a:off x="7836715" y="4908958"/>
              <a:ext cx="293615" cy="2936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0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2021-05-18T19:34:10Z</dcterms:created>
  <dcterms:modified xsi:type="dcterms:W3CDTF">2021-05-18T19:43:36Z</dcterms:modified>
</cp:coreProperties>
</file>