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286" y="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F2BD-0D86-4BD3-8D4B-02A64FCD5A72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A71D-FC63-4BEC-BD52-87793CED4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455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F2BD-0D86-4BD3-8D4B-02A64FCD5A72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A71D-FC63-4BEC-BD52-87793CED4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472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F2BD-0D86-4BD3-8D4B-02A64FCD5A72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A71D-FC63-4BEC-BD52-87793CED4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24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F2BD-0D86-4BD3-8D4B-02A64FCD5A72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A71D-FC63-4BEC-BD52-87793CED4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467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F2BD-0D86-4BD3-8D4B-02A64FCD5A72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A71D-FC63-4BEC-BD52-87793CED4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40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F2BD-0D86-4BD3-8D4B-02A64FCD5A72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A71D-FC63-4BEC-BD52-87793CED4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953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F2BD-0D86-4BD3-8D4B-02A64FCD5A72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A71D-FC63-4BEC-BD52-87793CED4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62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F2BD-0D86-4BD3-8D4B-02A64FCD5A72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A71D-FC63-4BEC-BD52-87793CED4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29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F2BD-0D86-4BD3-8D4B-02A64FCD5A72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A71D-FC63-4BEC-BD52-87793CED4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14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F2BD-0D86-4BD3-8D4B-02A64FCD5A72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A71D-FC63-4BEC-BD52-87793CED4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036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F2BD-0D86-4BD3-8D4B-02A64FCD5A72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A71D-FC63-4BEC-BD52-87793CED4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542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AF2BD-0D86-4BD3-8D4B-02A64FCD5A72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8A71D-FC63-4BEC-BD52-87793CED4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77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equip_flsh/combsander1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echnologystudent.com/pwtol/sand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593A841B-97B6-4591-8220-B0DEC2E17438}"/>
              </a:ext>
            </a:extLst>
          </p:cNvPr>
          <p:cNvGrpSpPr/>
          <p:nvPr/>
        </p:nvGrpSpPr>
        <p:grpSpPr>
          <a:xfrm>
            <a:off x="111350" y="38100"/>
            <a:ext cx="9639205" cy="6781800"/>
            <a:chOff x="111350" y="38100"/>
            <a:chExt cx="9639205" cy="6781800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C0190E2C-AAFA-4C3D-964D-FD7AD456E7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50" y="38100"/>
              <a:ext cx="9639205" cy="6781800"/>
            </a:xfrm>
            <a:prstGeom prst="rect">
              <a:avLst/>
            </a:prstGeom>
          </p:spPr>
        </p:pic>
        <p:sp>
          <p:nvSpPr>
            <p:cNvPr id="6" name="Oval 5">
              <a:hlinkClick r:id="rId3"/>
              <a:extLst>
                <a:ext uri="{FF2B5EF4-FFF2-40B4-BE49-F238E27FC236}">
                  <a16:creationId xmlns:a16="http://schemas.microsoft.com/office/drawing/2014/main" id="{D8848B63-5964-4385-9505-B2DD93C54B0C}"/>
                </a:ext>
              </a:extLst>
            </p:cNvPr>
            <p:cNvSpPr/>
            <p:nvPr/>
          </p:nvSpPr>
          <p:spPr>
            <a:xfrm>
              <a:off x="4943475" y="1152525"/>
              <a:ext cx="409575" cy="40957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hlinkClick r:id="rId3"/>
              <a:extLst>
                <a:ext uri="{FF2B5EF4-FFF2-40B4-BE49-F238E27FC236}">
                  <a16:creationId xmlns:a16="http://schemas.microsoft.com/office/drawing/2014/main" id="{D1B3EE61-0F04-4ECF-A2E0-2F7E4964509A}"/>
                </a:ext>
              </a:extLst>
            </p:cNvPr>
            <p:cNvSpPr/>
            <p:nvPr/>
          </p:nvSpPr>
          <p:spPr>
            <a:xfrm>
              <a:off x="2246425" y="1323975"/>
              <a:ext cx="409575" cy="40957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hlinkClick r:id="rId3"/>
              <a:extLst>
                <a:ext uri="{FF2B5EF4-FFF2-40B4-BE49-F238E27FC236}">
                  <a16:creationId xmlns:a16="http://schemas.microsoft.com/office/drawing/2014/main" id="{87BE1958-0BD7-4396-BF37-E2FBA7473A4C}"/>
                </a:ext>
              </a:extLst>
            </p:cNvPr>
            <p:cNvSpPr/>
            <p:nvPr/>
          </p:nvSpPr>
          <p:spPr>
            <a:xfrm>
              <a:off x="1085850" y="2733675"/>
              <a:ext cx="409575" cy="40957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>
              <a:hlinkClick r:id="rId3"/>
              <a:extLst>
                <a:ext uri="{FF2B5EF4-FFF2-40B4-BE49-F238E27FC236}">
                  <a16:creationId xmlns:a16="http://schemas.microsoft.com/office/drawing/2014/main" id="{D150C3DB-6D7F-422A-9D06-68FABDB75EE6}"/>
                </a:ext>
              </a:extLst>
            </p:cNvPr>
            <p:cNvSpPr/>
            <p:nvPr/>
          </p:nvSpPr>
          <p:spPr>
            <a:xfrm>
              <a:off x="1152525" y="4300537"/>
              <a:ext cx="409575" cy="40957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hlinkClick r:id="rId3"/>
              <a:extLst>
                <a:ext uri="{FF2B5EF4-FFF2-40B4-BE49-F238E27FC236}">
                  <a16:creationId xmlns:a16="http://schemas.microsoft.com/office/drawing/2014/main" id="{08864144-3686-4513-A373-4795B1107CA8}"/>
                </a:ext>
              </a:extLst>
            </p:cNvPr>
            <p:cNvSpPr/>
            <p:nvPr/>
          </p:nvSpPr>
          <p:spPr>
            <a:xfrm>
              <a:off x="8572500" y="5305425"/>
              <a:ext cx="409575" cy="40957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>
              <a:hlinkClick r:id="rId3"/>
              <a:extLst>
                <a:ext uri="{FF2B5EF4-FFF2-40B4-BE49-F238E27FC236}">
                  <a16:creationId xmlns:a16="http://schemas.microsoft.com/office/drawing/2014/main" id="{B0BCFA0C-567C-48C6-B5FC-8B23E4835DEA}"/>
                </a:ext>
              </a:extLst>
            </p:cNvPr>
            <p:cNvSpPr/>
            <p:nvPr/>
          </p:nvSpPr>
          <p:spPr>
            <a:xfrm>
              <a:off x="8572500" y="4419600"/>
              <a:ext cx="409575" cy="40957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hlinkClick r:id="rId3"/>
              <a:extLst>
                <a:ext uri="{FF2B5EF4-FFF2-40B4-BE49-F238E27FC236}">
                  <a16:creationId xmlns:a16="http://schemas.microsoft.com/office/drawing/2014/main" id="{A4AF9C20-6777-433D-9201-C2CFC32B5870}"/>
                </a:ext>
              </a:extLst>
            </p:cNvPr>
            <p:cNvSpPr/>
            <p:nvPr/>
          </p:nvSpPr>
          <p:spPr>
            <a:xfrm>
              <a:off x="8572500" y="3295650"/>
              <a:ext cx="409575" cy="40957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>
              <a:hlinkClick r:id="rId4"/>
              <a:extLst>
                <a:ext uri="{FF2B5EF4-FFF2-40B4-BE49-F238E27FC236}">
                  <a16:creationId xmlns:a16="http://schemas.microsoft.com/office/drawing/2014/main" id="{893ADA57-52D9-434C-8AAD-2B19C0DEA8B9}"/>
                </a:ext>
              </a:extLst>
            </p:cNvPr>
            <p:cNvSpPr/>
            <p:nvPr/>
          </p:nvSpPr>
          <p:spPr>
            <a:xfrm>
              <a:off x="8191500" y="1385887"/>
              <a:ext cx="376238" cy="37623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899950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2</cp:revision>
  <dcterms:created xsi:type="dcterms:W3CDTF">2022-04-05T13:37:46Z</dcterms:created>
  <dcterms:modified xsi:type="dcterms:W3CDTF">2022-04-05T13:42:33Z</dcterms:modified>
</cp:coreProperties>
</file>