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C6C1-2813-40FC-B10F-38575A4E0D31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17E0-5704-489C-9007-CD151D341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13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C6C1-2813-40FC-B10F-38575A4E0D31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17E0-5704-489C-9007-CD151D341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41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C6C1-2813-40FC-B10F-38575A4E0D31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17E0-5704-489C-9007-CD151D341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7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C6C1-2813-40FC-B10F-38575A4E0D31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17E0-5704-489C-9007-CD151D341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07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C6C1-2813-40FC-B10F-38575A4E0D31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17E0-5704-489C-9007-CD151D341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98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C6C1-2813-40FC-B10F-38575A4E0D31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17E0-5704-489C-9007-CD151D341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12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C6C1-2813-40FC-B10F-38575A4E0D31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17E0-5704-489C-9007-CD151D341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5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C6C1-2813-40FC-B10F-38575A4E0D31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17E0-5704-489C-9007-CD151D341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95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C6C1-2813-40FC-B10F-38575A4E0D31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17E0-5704-489C-9007-CD151D341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55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C6C1-2813-40FC-B10F-38575A4E0D31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17E0-5704-489C-9007-CD151D341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94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C6C1-2813-40FC-B10F-38575A4E0D31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17E0-5704-489C-9007-CD151D341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CC6C1-2813-40FC-B10F-38575A4E0D31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217E0-5704-489C-9007-CD151D341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86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1/chisels.htm" TargetMode="External"/><Relationship Id="rId7" Type="http://schemas.openxmlformats.org/officeDocument/2006/relationships/hyperlink" Target="https://www.googl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equip1/try1.htm" TargetMode="External"/><Relationship Id="rId5" Type="http://schemas.openxmlformats.org/officeDocument/2006/relationships/hyperlink" Target="https://technologystudent.com/equip1/mortga1.htm" TargetMode="External"/><Relationship Id="rId4" Type="http://schemas.openxmlformats.org/officeDocument/2006/relationships/hyperlink" Target="https://technologystudent.com/equip1/mortch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B3F676F0-B46E-4746-8364-E49AA96F43A0}"/>
              </a:ext>
            </a:extLst>
          </p:cNvPr>
          <p:cNvGrpSpPr/>
          <p:nvPr/>
        </p:nvGrpSpPr>
        <p:grpSpPr>
          <a:xfrm>
            <a:off x="124287" y="51424"/>
            <a:ext cx="9584989" cy="6704483"/>
            <a:chOff x="124287" y="51424"/>
            <a:chExt cx="9584989" cy="6704483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3E6B2E28-F697-4F46-8ED7-60C13CB42F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287" y="51424"/>
              <a:ext cx="9584989" cy="6704483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EB35AB0F-A918-405A-A743-B695E148AE64}"/>
                </a:ext>
              </a:extLst>
            </p:cNvPr>
            <p:cNvSpPr/>
            <p:nvPr/>
          </p:nvSpPr>
          <p:spPr>
            <a:xfrm>
              <a:off x="4944122" y="1056444"/>
              <a:ext cx="301840" cy="30184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3"/>
              <a:extLst>
                <a:ext uri="{FF2B5EF4-FFF2-40B4-BE49-F238E27FC236}">
                  <a16:creationId xmlns:a16="http://schemas.microsoft.com/office/drawing/2014/main" id="{7874A89F-74DF-4B36-871E-B01622F60B89}"/>
                </a:ext>
              </a:extLst>
            </p:cNvPr>
            <p:cNvSpPr/>
            <p:nvPr/>
          </p:nvSpPr>
          <p:spPr>
            <a:xfrm>
              <a:off x="977283" y="1874669"/>
              <a:ext cx="301840" cy="30184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4"/>
              <a:extLst>
                <a:ext uri="{FF2B5EF4-FFF2-40B4-BE49-F238E27FC236}">
                  <a16:creationId xmlns:a16="http://schemas.microsoft.com/office/drawing/2014/main" id="{036B1586-1E03-493C-ACFB-F29B916D2C5E}"/>
                </a:ext>
              </a:extLst>
            </p:cNvPr>
            <p:cNvSpPr/>
            <p:nvPr/>
          </p:nvSpPr>
          <p:spPr>
            <a:xfrm>
              <a:off x="1359023" y="3101825"/>
              <a:ext cx="301840" cy="30184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4"/>
              <a:extLst>
                <a:ext uri="{FF2B5EF4-FFF2-40B4-BE49-F238E27FC236}">
                  <a16:creationId xmlns:a16="http://schemas.microsoft.com/office/drawing/2014/main" id="{CF138CC7-C454-4789-AC0F-298E2F7EA0DD}"/>
                </a:ext>
              </a:extLst>
            </p:cNvPr>
            <p:cNvSpPr/>
            <p:nvPr/>
          </p:nvSpPr>
          <p:spPr>
            <a:xfrm>
              <a:off x="1305757" y="4609270"/>
              <a:ext cx="301840" cy="30184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4"/>
              <a:extLst>
                <a:ext uri="{FF2B5EF4-FFF2-40B4-BE49-F238E27FC236}">
                  <a16:creationId xmlns:a16="http://schemas.microsoft.com/office/drawing/2014/main" id="{3EF16BD0-7D44-4E4F-8887-A79B54163C5B}"/>
                </a:ext>
              </a:extLst>
            </p:cNvPr>
            <p:cNvSpPr/>
            <p:nvPr/>
          </p:nvSpPr>
          <p:spPr>
            <a:xfrm>
              <a:off x="1331649" y="5718100"/>
              <a:ext cx="301840" cy="30184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hlinkClick r:id="rId5"/>
              <a:extLst>
                <a:ext uri="{FF2B5EF4-FFF2-40B4-BE49-F238E27FC236}">
                  <a16:creationId xmlns:a16="http://schemas.microsoft.com/office/drawing/2014/main" id="{726AAF0B-7A31-4E72-984B-E17783FAFA45}"/>
                </a:ext>
              </a:extLst>
            </p:cNvPr>
            <p:cNvSpPr/>
            <p:nvPr/>
          </p:nvSpPr>
          <p:spPr>
            <a:xfrm>
              <a:off x="6587970" y="6144828"/>
              <a:ext cx="301840" cy="30184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6"/>
              <a:extLst>
                <a:ext uri="{FF2B5EF4-FFF2-40B4-BE49-F238E27FC236}">
                  <a16:creationId xmlns:a16="http://schemas.microsoft.com/office/drawing/2014/main" id="{07B87587-ABE9-452E-B8EA-C2F2F49E9A96}"/>
                </a:ext>
              </a:extLst>
            </p:cNvPr>
            <p:cNvSpPr/>
            <p:nvPr/>
          </p:nvSpPr>
          <p:spPr>
            <a:xfrm>
              <a:off x="8070541" y="4458350"/>
              <a:ext cx="301840" cy="30184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hlinkClick r:id="rId7"/>
              <a:extLst>
                <a:ext uri="{FF2B5EF4-FFF2-40B4-BE49-F238E27FC236}">
                  <a16:creationId xmlns:a16="http://schemas.microsoft.com/office/drawing/2014/main" id="{B5B2EA7D-C88A-4E17-BA40-0723AF7374A6}"/>
                </a:ext>
              </a:extLst>
            </p:cNvPr>
            <p:cNvSpPr/>
            <p:nvPr/>
          </p:nvSpPr>
          <p:spPr>
            <a:xfrm>
              <a:off x="9215761" y="1794770"/>
              <a:ext cx="301840" cy="30184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759320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</cp:revision>
  <dcterms:created xsi:type="dcterms:W3CDTF">2021-03-18T21:12:02Z</dcterms:created>
  <dcterms:modified xsi:type="dcterms:W3CDTF">2021-03-18T21:19:43Z</dcterms:modified>
</cp:coreProperties>
</file>