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77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8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35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37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72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06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86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83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0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09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19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DEC53-A75A-48EF-ABA1-F0DE5C816968}" type="datetimeFigureOut">
              <a:rPr lang="en-GB" smtClean="0"/>
              <a:t>13/03/2021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91F9E-03D2-4AEF-906D-E49961FCF2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equip_flsh/macvice1.html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technologystudent.com/equip_flsh/handvice1.html" TargetMode="External"/><Relationship Id="rId2" Type="http://schemas.openxmlformats.org/officeDocument/2006/relationships/hyperlink" Target="https://technologystudent.com/equip_flsh/radial1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quip1/cramp1.htm" TargetMode="External"/><Relationship Id="rId5" Type="http://schemas.openxmlformats.org/officeDocument/2006/relationships/hyperlink" Target="https://www.google.com/" TargetMode="External"/><Relationship Id="rId10" Type="http://schemas.openxmlformats.org/officeDocument/2006/relationships/hyperlink" Target="https://technologystudent.com/gears1/drlgear.htm" TargetMode="External"/><Relationship Id="rId4" Type="http://schemas.openxmlformats.org/officeDocument/2006/relationships/hyperlink" Target="https://technologystudent.com/equip1/macdrl1.htm" TargetMode="External"/><Relationship Id="rId9" Type="http://schemas.openxmlformats.org/officeDocument/2006/relationships/hyperlink" Target="https://technologystudent.com/prddes1/healthandsaf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ADFB8D1F-65BC-4E2B-B676-A75D03D1B2AA}"/>
              </a:ext>
            </a:extLst>
          </p:cNvPr>
          <p:cNvGrpSpPr/>
          <p:nvPr/>
        </p:nvGrpSpPr>
        <p:grpSpPr>
          <a:xfrm>
            <a:off x="90279" y="75500"/>
            <a:ext cx="9716154" cy="6782499"/>
            <a:chOff x="90279" y="75500"/>
            <a:chExt cx="9716154" cy="6782499"/>
          </a:xfrm>
        </p:grpSpPr>
        <p:pic>
          <p:nvPicPr>
            <p:cNvPr id="3" name="Picture 2" descr="Diagram&#10;&#10;Description automatically generated">
              <a:hlinkClick r:id="rId2"/>
              <a:extLst>
                <a:ext uri="{FF2B5EF4-FFF2-40B4-BE49-F238E27FC236}">
                  <a16:creationId xmlns:a16="http://schemas.microsoft.com/office/drawing/2014/main" id="{BBDCF339-0F99-4808-A8C5-6AA4D5774C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79" y="75500"/>
              <a:ext cx="9716154" cy="6782499"/>
            </a:xfrm>
            <a:prstGeom prst="rect">
              <a:avLst/>
            </a:prstGeom>
          </p:spPr>
        </p:pic>
        <p:sp>
          <p:nvSpPr>
            <p:cNvPr id="6" name="Oval 5">
              <a:hlinkClick r:id="rId4"/>
              <a:extLst>
                <a:ext uri="{FF2B5EF4-FFF2-40B4-BE49-F238E27FC236}">
                  <a16:creationId xmlns:a16="http://schemas.microsoft.com/office/drawing/2014/main" id="{7B971331-E47F-4C54-8BAA-009416170EAE}"/>
                </a:ext>
              </a:extLst>
            </p:cNvPr>
            <p:cNvSpPr/>
            <p:nvPr/>
          </p:nvSpPr>
          <p:spPr>
            <a:xfrm>
              <a:off x="5150840" y="1073791"/>
              <a:ext cx="318782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5"/>
              <a:extLst>
                <a:ext uri="{FF2B5EF4-FFF2-40B4-BE49-F238E27FC236}">
                  <a16:creationId xmlns:a16="http://schemas.microsoft.com/office/drawing/2014/main" id="{4D641EE5-B687-4201-8216-A3C473397078}"/>
                </a:ext>
              </a:extLst>
            </p:cNvPr>
            <p:cNvSpPr/>
            <p:nvPr/>
          </p:nvSpPr>
          <p:spPr>
            <a:xfrm>
              <a:off x="6989427" y="1417740"/>
              <a:ext cx="318782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4"/>
              <a:extLst>
                <a:ext uri="{FF2B5EF4-FFF2-40B4-BE49-F238E27FC236}">
                  <a16:creationId xmlns:a16="http://schemas.microsoft.com/office/drawing/2014/main" id="{6E43B964-D7E8-4D37-8350-38C10B6BE4D2}"/>
                </a:ext>
              </a:extLst>
            </p:cNvPr>
            <p:cNvSpPr/>
            <p:nvPr/>
          </p:nvSpPr>
          <p:spPr>
            <a:xfrm>
              <a:off x="2399251" y="1359017"/>
              <a:ext cx="318782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4"/>
              <a:extLst>
                <a:ext uri="{FF2B5EF4-FFF2-40B4-BE49-F238E27FC236}">
                  <a16:creationId xmlns:a16="http://schemas.microsoft.com/office/drawing/2014/main" id="{7E601CC4-06FB-47AC-9100-0D39AA6B2806}"/>
                </a:ext>
              </a:extLst>
            </p:cNvPr>
            <p:cNvSpPr/>
            <p:nvPr/>
          </p:nvSpPr>
          <p:spPr>
            <a:xfrm>
              <a:off x="2399251" y="2476150"/>
              <a:ext cx="318782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6"/>
              <a:extLst>
                <a:ext uri="{FF2B5EF4-FFF2-40B4-BE49-F238E27FC236}">
                  <a16:creationId xmlns:a16="http://schemas.microsoft.com/office/drawing/2014/main" id="{36B688D7-85A4-4155-AFE5-E046365826BC}"/>
                </a:ext>
              </a:extLst>
            </p:cNvPr>
            <p:cNvSpPr/>
            <p:nvPr/>
          </p:nvSpPr>
          <p:spPr>
            <a:xfrm>
              <a:off x="2457974" y="3928845"/>
              <a:ext cx="318782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7"/>
              <a:extLst>
                <a:ext uri="{FF2B5EF4-FFF2-40B4-BE49-F238E27FC236}">
                  <a16:creationId xmlns:a16="http://schemas.microsoft.com/office/drawing/2014/main" id="{4603BD6B-996D-417B-B2F8-EF3AAA1F2F84}"/>
                </a:ext>
              </a:extLst>
            </p:cNvPr>
            <p:cNvSpPr/>
            <p:nvPr/>
          </p:nvSpPr>
          <p:spPr>
            <a:xfrm>
              <a:off x="2508308" y="5415096"/>
              <a:ext cx="318782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8"/>
              <a:extLst>
                <a:ext uri="{FF2B5EF4-FFF2-40B4-BE49-F238E27FC236}">
                  <a16:creationId xmlns:a16="http://schemas.microsoft.com/office/drawing/2014/main" id="{F3B4B6D8-FBB6-4B9E-9483-DBA496372897}"/>
                </a:ext>
              </a:extLst>
            </p:cNvPr>
            <p:cNvSpPr/>
            <p:nvPr/>
          </p:nvSpPr>
          <p:spPr>
            <a:xfrm>
              <a:off x="4974671" y="5750656"/>
              <a:ext cx="318782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9"/>
              <a:extLst>
                <a:ext uri="{FF2B5EF4-FFF2-40B4-BE49-F238E27FC236}">
                  <a16:creationId xmlns:a16="http://schemas.microsoft.com/office/drawing/2014/main" id="{A82F0EB9-E7A3-47D9-BF11-2361EF1CD000}"/>
                </a:ext>
              </a:extLst>
            </p:cNvPr>
            <p:cNvSpPr/>
            <p:nvPr/>
          </p:nvSpPr>
          <p:spPr>
            <a:xfrm>
              <a:off x="6586756" y="4749567"/>
              <a:ext cx="318782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10"/>
              <a:extLst>
                <a:ext uri="{FF2B5EF4-FFF2-40B4-BE49-F238E27FC236}">
                  <a16:creationId xmlns:a16="http://schemas.microsoft.com/office/drawing/2014/main" id="{2904080E-B649-4E16-9D98-9205E6A27D01}"/>
                </a:ext>
              </a:extLst>
            </p:cNvPr>
            <p:cNvSpPr/>
            <p:nvPr/>
          </p:nvSpPr>
          <p:spPr>
            <a:xfrm>
              <a:off x="7073317" y="3269609"/>
              <a:ext cx="318782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374C742-DDD9-40BC-A846-CC88C32A46EB}"/>
                </a:ext>
              </a:extLst>
            </p:cNvPr>
            <p:cNvSpPr/>
            <p:nvPr/>
          </p:nvSpPr>
          <p:spPr>
            <a:xfrm>
              <a:off x="9362114" y="5826157"/>
              <a:ext cx="318784" cy="31878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6871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2021-03-11T21:22:22Z</dcterms:created>
  <dcterms:modified xsi:type="dcterms:W3CDTF">2021-03-13T14:36:39Z</dcterms:modified>
</cp:coreProperties>
</file>