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3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4B8B-6FE9-47A9-B432-483C00267135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7422-6646-4BE3-A314-3ACDB8C3C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585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4B8B-6FE9-47A9-B432-483C00267135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7422-6646-4BE3-A314-3ACDB8C3C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429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4B8B-6FE9-47A9-B432-483C00267135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7422-6646-4BE3-A314-3ACDB8C3C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79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4B8B-6FE9-47A9-B432-483C00267135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7422-6646-4BE3-A314-3ACDB8C3C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583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4B8B-6FE9-47A9-B432-483C00267135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7422-6646-4BE3-A314-3ACDB8C3C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786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4B8B-6FE9-47A9-B432-483C00267135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7422-6646-4BE3-A314-3ACDB8C3C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11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4B8B-6FE9-47A9-B432-483C00267135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7422-6646-4BE3-A314-3ACDB8C3C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837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4B8B-6FE9-47A9-B432-483C00267135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7422-6646-4BE3-A314-3ACDB8C3C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348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4B8B-6FE9-47A9-B432-483C00267135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7422-6646-4BE3-A314-3ACDB8C3C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983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4B8B-6FE9-47A9-B432-483C00267135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7422-6646-4BE3-A314-3ACDB8C3C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806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4B8B-6FE9-47A9-B432-483C00267135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7422-6646-4BE3-A314-3ACDB8C3C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945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84B8B-6FE9-47A9-B432-483C00267135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A7422-6646-4BE3-A314-3ACDB8C3C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47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equip1/fretsw1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technologystudent.com/equip1/coping1.htm" TargetMode="External"/><Relationship Id="rId4" Type="http://schemas.openxmlformats.org/officeDocument/2006/relationships/hyperlink" Target="https://www.googl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BD4C1490-B382-4B8D-89C2-CCF0BB7C7960}"/>
              </a:ext>
            </a:extLst>
          </p:cNvPr>
          <p:cNvGrpSpPr/>
          <p:nvPr/>
        </p:nvGrpSpPr>
        <p:grpSpPr>
          <a:xfrm>
            <a:off x="167780" y="54204"/>
            <a:ext cx="9546671" cy="6732829"/>
            <a:chOff x="167780" y="54204"/>
            <a:chExt cx="9546671" cy="6732829"/>
          </a:xfrm>
        </p:grpSpPr>
        <p:pic>
          <p:nvPicPr>
            <p:cNvPr id="5" name="Picture 4" descr="Diagram&#10;&#10;Description automatically generated">
              <a:extLst>
                <a:ext uri="{FF2B5EF4-FFF2-40B4-BE49-F238E27FC236}">
                  <a16:creationId xmlns:a16="http://schemas.microsoft.com/office/drawing/2014/main" id="{3F7755D8-426D-47AB-9FA9-6C1853979F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7780" y="54204"/>
              <a:ext cx="9546671" cy="6732829"/>
            </a:xfrm>
            <a:prstGeom prst="rect">
              <a:avLst/>
            </a:prstGeom>
          </p:spPr>
        </p:pic>
        <p:sp>
          <p:nvSpPr>
            <p:cNvPr id="6" name="Oval 5">
              <a:hlinkClick r:id="rId3"/>
              <a:extLst>
                <a:ext uri="{FF2B5EF4-FFF2-40B4-BE49-F238E27FC236}">
                  <a16:creationId xmlns:a16="http://schemas.microsoft.com/office/drawing/2014/main" id="{A10D1F9D-E336-4144-BFAA-0318CD855C92}"/>
                </a:ext>
              </a:extLst>
            </p:cNvPr>
            <p:cNvSpPr/>
            <p:nvPr/>
          </p:nvSpPr>
          <p:spPr>
            <a:xfrm>
              <a:off x="5377343" y="1149292"/>
              <a:ext cx="302004" cy="30200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>
              <a:hlinkClick r:id="rId3"/>
              <a:extLst>
                <a:ext uri="{FF2B5EF4-FFF2-40B4-BE49-F238E27FC236}">
                  <a16:creationId xmlns:a16="http://schemas.microsoft.com/office/drawing/2014/main" id="{AE680F35-0D39-4677-A5D7-2F819D4C9175}"/>
                </a:ext>
              </a:extLst>
            </p:cNvPr>
            <p:cNvSpPr/>
            <p:nvPr/>
          </p:nvSpPr>
          <p:spPr>
            <a:xfrm>
              <a:off x="2512503" y="1258350"/>
              <a:ext cx="302004" cy="30200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hlinkClick r:id="rId3"/>
              <a:extLst>
                <a:ext uri="{FF2B5EF4-FFF2-40B4-BE49-F238E27FC236}">
                  <a16:creationId xmlns:a16="http://schemas.microsoft.com/office/drawing/2014/main" id="{A9530B22-F095-49E3-ADF7-D1280CB42C3E}"/>
                </a:ext>
              </a:extLst>
            </p:cNvPr>
            <p:cNvSpPr/>
            <p:nvPr/>
          </p:nvSpPr>
          <p:spPr>
            <a:xfrm>
              <a:off x="2596393" y="2680611"/>
              <a:ext cx="302004" cy="30200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>
              <a:hlinkClick r:id="rId3"/>
              <a:extLst>
                <a:ext uri="{FF2B5EF4-FFF2-40B4-BE49-F238E27FC236}">
                  <a16:creationId xmlns:a16="http://schemas.microsoft.com/office/drawing/2014/main" id="{446F883D-E0BE-4AA5-9741-980837576090}"/>
                </a:ext>
              </a:extLst>
            </p:cNvPr>
            <p:cNvSpPr/>
            <p:nvPr/>
          </p:nvSpPr>
          <p:spPr>
            <a:xfrm>
              <a:off x="1402359" y="4623733"/>
              <a:ext cx="302004" cy="30200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>
              <a:hlinkClick r:id="rId3"/>
              <a:extLst>
                <a:ext uri="{FF2B5EF4-FFF2-40B4-BE49-F238E27FC236}">
                  <a16:creationId xmlns:a16="http://schemas.microsoft.com/office/drawing/2014/main" id="{A50B2B4E-1F83-4F5F-BB97-486379D633D0}"/>
                </a:ext>
              </a:extLst>
            </p:cNvPr>
            <p:cNvSpPr/>
            <p:nvPr/>
          </p:nvSpPr>
          <p:spPr>
            <a:xfrm>
              <a:off x="5773024" y="5924026"/>
              <a:ext cx="302004" cy="30200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>
              <a:hlinkClick r:id="rId4"/>
              <a:extLst>
                <a:ext uri="{FF2B5EF4-FFF2-40B4-BE49-F238E27FC236}">
                  <a16:creationId xmlns:a16="http://schemas.microsoft.com/office/drawing/2014/main" id="{71FE8FF8-BB9D-405B-BD98-330F82A444E8}"/>
                </a:ext>
              </a:extLst>
            </p:cNvPr>
            <p:cNvSpPr/>
            <p:nvPr/>
          </p:nvSpPr>
          <p:spPr>
            <a:xfrm>
              <a:off x="9304789" y="5789803"/>
              <a:ext cx="302004" cy="30200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>
              <a:hlinkClick r:id="rId5"/>
              <a:extLst>
                <a:ext uri="{FF2B5EF4-FFF2-40B4-BE49-F238E27FC236}">
                  <a16:creationId xmlns:a16="http://schemas.microsoft.com/office/drawing/2014/main" id="{D3255686-9C83-4A48-BBFB-B0D8FCE078A6}"/>
                </a:ext>
              </a:extLst>
            </p:cNvPr>
            <p:cNvSpPr/>
            <p:nvPr/>
          </p:nvSpPr>
          <p:spPr>
            <a:xfrm>
              <a:off x="7962550" y="3885502"/>
              <a:ext cx="302004" cy="30200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>
              <a:hlinkClick r:id="rId5"/>
              <a:extLst>
                <a:ext uri="{FF2B5EF4-FFF2-40B4-BE49-F238E27FC236}">
                  <a16:creationId xmlns:a16="http://schemas.microsoft.com/office/drawing/2014/main" id="{AF072AAA-3B0A-4F9D-9AA4-D04964521C6D}"/>
                </a:ext>
              </a:extLst>
            </p:cNvPr>
            <p:cNvSpPr/>
            <p:nvPr/>
          </p:nvSpPr>
          <p:spPr>
            <a:xfrm>
              <a:off x="7987717" y="1989590"/>
              <a:ext cx="302004" cy="30200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100668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2</cp:revision>
  <dcterms:created xsi:type="dcterms:W3CDTF">2021-03-13T17:05:22Z</dcterms:created>
  <dcterms:modified xsi:type="dcterms:W3CDTF">2021-03-13T17:11:40Z</dcterms:modified>
</cp:coreProperties>
</file>