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A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2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08CC8-326E-46CD-AEB5-770D89F5E8E4}" type="datetimeFigureOut">
              <a:rPr lang="en-GB" smtClean="0"/>
              <a:t>12/04/2021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07476-076F-4E81-9914-8B562D294E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424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08CC8-326E-46CD-AEB5-770D89F5E8E4}" type="datetimeFigureOut">
              <a:rPr lang="en-GB" smtClean="0"/>
              <a:t>12/04/2021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07476-076F-4E81-9914-8B562D294E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83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08CC8-326E-46CD-AEB5-770D89F5E8E4}" type="datetimeFigureOut">
              <a:rPr lang="en-GB" smtClean="0"/>
              <a:t>12/04/2021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07476-076F-4E81-9914-8B562D294E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8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08CC8-326E-46CD-AEB5-770D89F5E8E4}" type="datetimeFigureOut">
              <a:rPr lang="en-GB" smtClean="0"/>
              <a:t>12/04/2021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07476-076F-4E81-9914-8B562D294E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451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08CC8-326E-46CD-AEB5-770D89F5E8E4}" type="datetimeFigureOut">
              <a:rPr lang="en-GB" smtClean="0"/>
              <a:t>12/04/2021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07476-076F-4E81-9914-8B562D294E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032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08CC8-326E-46CD-AEB5-770D89F5E8E4}" type="datetimeFigureOut">
              <a:rPr lang="en-GB" smtClean="0"/>
              <a:t>12/04/2021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07476-076F-4E81-9914-8B562D294E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873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08CC8-326E-46CD-AEB5-770D89F5E8E4}" type="datetimeFigureOut">
              <a:rPr lang="en-GB" smtClean="0"/>
              <a:t>12/04/2021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07476-076F-4E81-9914-8B562D294E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041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08CC8-326E-46CD-AEB5-770D89F5E8E4}" type="datetimeFigureOut">
              <a:rPr lang="en-GB" smtClean="0"/>
              <a:t>12/04/2021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07476-076F-4E81-9914-8B562D294E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756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08CC8-326E-46CD-AEB5-770D89F5E8E4}" type="datetimeFigureOut">
              <a:rPr lang="en-GB" smtClean="0"/>
              <a:t>12/04/2021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07476-076F-4E81-9914-8B562D294E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555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08CC8-326E-46CD-AEB5-770D89F5E8E4}" type="datetimeFigureOut">
              <a:rPr lang="en-GB" smtClean="0"/>
              <a:t>12/04/2021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07476-076F-4E81-9914-8B562D294E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090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08CC8-326E-46CD-AEB5-770D89F5E8E4}" type="datetimeFigureOut">
              <a:rPr lang="en-GB" smtClean="0"/>
              <a:t>12/04/2021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07476-076F-4E81-9914-8B562D294E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206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08CC8-326E-46CD-AEB5-770D89F5E8E4}" type="datetimeFigureOut">
              <a:rPr lang="en-GB" smtClean="0"/>
              <a:t>12/04/2021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07476-076F-4E81-9914-8B562D294E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484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" TargetMode="External"/><Relationship Id="rId3" Type="http://schemas.openxmlformats.org/officeDocument/2006/relationships/hyperlink" Target="https://technologystudent.com/energy1/wind1.htm" TargetMode="External"/><Relationship Id="rId7" Type="http://schemas.openxmlformats.org/officeDocument/2006/relationships/hyperlink" Target="https://technologystudent.com/energy1/wind5.ht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echnologystudent.com/energy1/wind4.htm" TargetMode="External"/><Relationship Id="rId5" Type="http://schemas.openxmlformats.org/officeDocument/2006/relationships/hyperlink" Target="https://technologystudent.com/energy1/wind3.htm" TargetMode="External"/><Relationship Id="rId4" Type="http://schemas.openxmlformats.org/officeDocument/2006/relationships/hyperlink" Target="https://technologystudent.com/energy1/wind2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8AA7513A-CCBB-47F4-B1CB-2A9C37FAA3D9}"/>
              </a:ext>
            </a:extLst>
          </p:cNvPr>
          <p:cNvGrpSpPr/>
          <p:nvPr/>
        </p:nvGrpSpPr>
        <p:grpSpPr>
          <a:xfrm>
            <a:off x="46139" y="30709"/>
            <a:ext cx="9760591" cy="6785848"/>
            <a:chOff x="46139" y="30709"/>
            <a:chExt cx="9760591" cy="6785848"/>
          </a:xfrm>
        </p:grpSpPr>
        <p:pic>
          <p:nvPicPr>
            <p:cNvPr id="5" name="Picture 4" descr="Diagram&#10;&#10;Description automatically generated">
              <a:extLst>
                <a:ext uri="{FF2B5EF4-FFF2-40B4-BE49-F238E27FC236}">
                  <a16:creationId xmlns:a16="http://schemas.microsoft.com/office/drawing/2014/main" id="{E78C2188-6FF9-4F8D-A4FE-645FC96EC5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90" y="30709"/>
              <a:ext cx="9722840" cy="6785848"/>
            </a:xfrm>
            <a:prstGeom prst="rect">
              <a:avLst/>
            </a:prstGeom>
          </p:spPr>
        </p:pic>
        <p:sp>
          <p:nvSpPr>
            <p:cNvPr id="6" name="Oval 5">
              <a:hlinkClick r:id="rId3"/>
              <a:extLst>
                <a:ext uri="{FF2B5EF4-FFF2-40B4-BE49-F238E27FC236}">
                  <a16:creationId xmlns:a16="http://schemas.microsoft.com/office/drawing/2014/main" id="{917F49C3-9288-4D9E-91AF-A3E295E38CAA}"/>
                </a:ext>
              </a:extLst>
            </p:cNvPr>
            <p:cNvSpPr/>
            <p:nvPr/>
          </p:nvSpPr>
          <p:spPr>
            <a:xfrm>
              <a:off x="5092117" y="989901"/>
              <a:ext cx="335560" cy="33556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>
              <a:hlinkClick r:id="rId4"/>
              <a:extLst>
                <a:ext uri="{FF2B5EF4-FFF2-40B4-BE49-F238E27FC236}">
                  <a16:creationId xmlns:a16="http://schemas.microsoft.com/office/drawing/2014/main" id="{8A661704-9054-40BA-BF58-B5AFAE57C8BB}"/>
                </a:ext>
              </a:extLst>
            </p:cNvPr>
            <p:cNvSpPr/>
            <p:nvPr/>
          </p:nvSpPr>
          <p:spPr>
            <a:xfrm>
              <a:off x="1477860" y="1511417"/>
              <a:ext cx="335560" cy="33556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hlinkClick r:id="rId4"/>
              <a:extLst>
                <a:ext uri="{FF2B5EF4-FFF2-40B4-BE49-F238E27FC236}">
                  <a16:creationId xmlns:a16="http://schemas.microsoft.com/office/drawing/2014/main" id="{8909ACC2-CB96-40FB-8D9F-491C1895CFD4}"/>
                </a:ext>
              </a:extLst>
            </p:cNvPr>
            <p:cNvSpPr/>
            <p:nvPr/>
          </p:nvSpPr>
          <p:spPr>
            <a:xfrm>
              <a:off x="1310080" y="3277351"/>
              <a:ext cx="335560" cy="33556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hlinkClick r:id="rId4"/>
              <a:extLst>
                <a:ext uri="{FF2B5EF4-FFF2-40B4-BE49-F238E27FC236}">
                  <a16:creationId xmlns:a16="http://schemas.microsoft.com/office/drawing/2014/main" id="{4FEC0D75-39A6-4215-9DE7-B5839A8ED191}"/>
                </a:ext>
              </a:extLst>
            </p:cNvPr>
            <p:cNvSpPr/>
            <p:nvPr/>
          </p:nvSpPr>
          <p:spPr>
            <a:xfrm>
              <a:off x="1343636" y="4976173"/>
              <a:ext cx="335560" cy="33556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hlinkClick r:id="rId5"/>
              <a:extLst>
                <a:ext uri="{FF2B5EF4-FFF2-40B4-BE49-F238E27FC236}">
                  <a16:creationId xmlns:a16="http://schemas.microsoft.com/office/drawing/2014/main" id="{B88AC11D-B62D-43B8-B47D-939D59762C3B}"/>
                </a:ext>
              </a:extLst>
            </p:cNvPr>
            <p:cNvSpPr/>
            <p:nvPr/>
          </p:nvSpPr>
          <p:spPr>
            <a:xfrm>
              <a:off x="2652319" y="6200862"/>
              <a:ext cx="335560" cy="33556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hlinkClick r:id="rId6"/>
              <a:extLst>
                <a:ext uri="{FF2B5EF4-FFF2-40B4-BE49-F238E27FC236}">
                  <a16:creationId xmlns:a16="http://schemas.microsoft.com/office/drawing/2014/main" id="{2C56E2A0-4ACD-4234-81F3-4C6A273F2188}"/>
                </a:ext>
              </a:extLst>
            </p:cNvPr>
            <p:cNvSpPr/>
            <p:nvPr/>
          </p:nvSpPr>
          <p:spPr>
            <a:xfrm>
              <a:off x="7685713" y="6209251"/>
              <a:ext cx="335560" cy="33556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hlinkClick r:id="rId6"/>
              <a:extLst>
                <a:ext uri="{FF2B5EF4-FFF2-40B4-BE49-F238E27FC236}">
                  <a16:creationId xmlns:a16="http://schemas.microsoft.com/office/drawing/2014/main" id="{E66FCA4B-E78D-4B91-829D-535B1615AEBB}"/>
                </a:ext>
              </a:extLst>
            </p:cNvPr>
            <p:cNvSpPr/>
            <p:nvPr/>
          </p:nvSpPr>
          <p:spPr>
            <a:xfrm>
              <a:off x="8650447" y="4934228"/>
              <a:ext cx="335560" cy="33556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hlinkClick r:id="rId7"/>
              <a:extLst>
                <a:ext uri="{FF2B5EF4-FFF2-40B4-BE49-F238E27FC236}">
                  <a16:creationId xmlns:a16="http://schemas.microsoft.com/office/drawing/2014/main" id="{1EB2BE31-BC41-495D-881F-D3F40E403F7D}"/>
                </a:ext>
              </a:extLst>
            </p:cNvPr>
            <p:cNvSpPr/>
            <p:nvPr/>
          </p:nvSpPr>
          <p:spPr>
            <a:xfrm>
              <a:off x="8658836" y="3168294"/>
              <a:ext cx="335560" cy="33556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hlinkClick r:id="rId8"/>
              <a:extLst>
                <a:ext uri="{FF2B5EF4-FFF2-40B4-BE49-F238E27FC236}">
                  <a16:creationId xmlns:a16="http://schemas.microsoft.com/office/drawing/2014/main" id="{46DA8D4D-DBB2-4F52-99FE-D6C81444053B}"/>
                </a:ext>
              </a:extLst>
            </p:cNvPr>
            <p:cNvSpPr/>
            <p:nvPr/>
          </p:nvSpPr>
          <p:spPr>
            <a:xfrm>
              <a:off x="7610212" y="998290"/>
              <a:ext cx="335560" cy="33556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48202FD-8068-41EA-8E0D-704689D5C935}"/>
                </a:ext>
              </a:extLst>
            </p:cNvPr>
            <p:cNvSpPr/>
            <p:nvPr/>
          </p:nvSpPr>
          <p:spPr>
            <a:xfrm>
              <a:off x="201336" y="67112"/>
              <a:ext cx="2786543" cy="511728"/>
            </a:xfrm>
            <a:prstGeom prst="rect">
              <a:avLst/>
            </a:prstGeom>
            <a:solidFill>
              <a:srgbClr val="D9D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CC1FE61-BECF-4385-A50E-16892E190C33}"/>
                </a:ext>
              </a:extLst>
            </p:cNvPr>
            <p:cNvSpPr txBox="1"/>
            <p:nvPr/>
          </p:nvSpPr>
          <p:spPr>
            <a:xfrm>
              <a:off x="46139" y="81043"/>
              <a:ext cx="30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>
                  <a:latin typeface="Arial" panose="020B0604020202020204" pitchFamily="34" charset="0"/>
                  <a:cs typeface="Arial" panose="020B0604020202020204" pitchFamily="34" charset="0"/>
                </a:rPr>
                <a:t>CLICK ON THE SMALL CIRCLES FOR LINKS TO USEFUL INFORMATION.</a:t>
              </a:r>
              <a:endParaRPr lang="en-GB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18659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11</Words>
  <Application>Microsoft Office PowerPoint</Application>
  <PresentationFormat>A4 Paper (210x297 mm)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RYan</dc:creator>
  <cp:lastModifiedBy>Vincent RYan</cp:lastModifiedBy>
  <cp:revision>3</cp:revision>
  <dcterms:created xsi:type="dcterms:W3CDTF">2021-04-12T19:21:41Z</dcterms:created>
  <dcterms:modified xsi:type="dcterms:W3CDTF">2021-04-12T19:31:33Z</dcterms:modified>
</cp:coreProperties>
</file>