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597" y="1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prddes_2/reduce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798C1937-B4C0-4CB7-A084-37EB93106B38}"/>
              </a:ext>
            </a:extLst>
          </p:cNvPr>
          <p:cNvGrpSpPr/>
          <p:nvPr/>
        </p:nvGrpSpPr>
        <p:grpSpPr>
          <a:xfrm>
            <a:off x="332943" y="150328"/>
            <a:ext cx="6925128" cy="7912427"/>
            <a:chOff x="332943" y="150328"/>
            <a:chExt cx="6925128" cy="7912427"/>
          </a:xfrm>
        </p:grpSpPr>
        <p:sp>
          <p:nvSpPr>
            <p:cNvPr id="2" name="object 2"/>
            <p:cNvSpPr txBox="1"/>
            <p:nvPr/>
          </p:nvSpPr>
          <p:spPr>
            <a:xfrm>
              <a:off x="2220247" y="150328"/>
              <a:ext cx="302831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THE</a:t>
              </a:r>
              <a:r>
                <a:rPr sz="1600" b="1" u="sng" spc="-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ENVIRONMENT</a:t>
              </a:r>
              <a:r>
                <a:rPr sz="1600" b="1" u="sng" spc="-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</a:t>
              </a:r>
              <a:r>
                <a:rPr sz="1600" b="1" u="sng" spc="-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REDUCE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629279" y="650261"/>
              <a:ext cx="6362700" cy="25146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12065" rIns="0" bIns="0" rtlCol="0">
              <a:spAutoFit/>
            </a:bodyPr>
            <a:lstStyle/>
            <a:p>
              <a:pPr marL="130810">
                <a:lnSpc>
                  <a:spcPct val="100000"/>
                </a:lnSpc>
                <a:spcBef>
                  <a:spcPts val="95"/>
                </a:spcBef>
                <a:tabLst>
                  <a:tab pos="1738630" algn="l"/>
                </a:tabLst>
              </a:pPr>
              <a:r>
                <a:rPr sz="1400" spc="-5" dirty="0">
                  <a:solidFill>
                    <a:srgbClr val="DD2B1C"/>
                  </a:solidFill>
                  <a:latin typeface="Arial"/>
                  <a:cs typeface="Arial"/>
                </a:rPr>
                <a:t>HELPFUL</a:t>
              </a:r>
              <a:r>
                <a:rPr sz="1400" spc="-4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DD2B1C"/>
                  </a:solidFill>
                  <a:latin typeface="Arial"/>
                  <a:cs typeface="Arial"/>
                </a:rPr>
                <a:t>LINK:	</a:t>
              </a:r>
              <a:r>
                <a:rPr sz="1800" baseline="2314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https://technologystudent.com/prddes_2/reduce1.html</a:t>
              </a:r>
              <a:endParaRPr sz="1800" baseline="2314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5129773" y="445668"/>
              <a:ext cx="2103755" cy="129539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</a:pP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  <a:hlinkClick r:id="rId3"/>
                </a:rPr>
                <a:t>www.technologystudent.com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  <a:hlinkClick r:id="rId3"/>
                </a:rPr>
                <a:t> 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  <a:hlinkClick r:id="rId3"/>
                </a:rPr>
                <a:t>©</a:t>
              </a:r>
              <a:r>
                <a:rPr sz="650" dirty="0">
                  <a:solidFill>
                    <a:srgbClr val="151616"/>
                  </a:solidFill>
                  <a:latin typeface="Arial"/>
                  <a:cs typeface="Arial"/>
                  <a:hlinkClick r:id="rId3"/>
                </a:rPr>
                <a:t> </a:t>
              </a: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</a:rPr>
                <a:t>2021</a:t>
              </a:r>
              <a:r>
                <a:rPr sz="650" spc="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5" dirty="0">
                  <a:solidFill>
                    <a:srgbClr val="151616"/>
                  </a:solidFill>
                  <a:latin typeface="Arial"/>
                  <a:cs typeface="Arial"/>
                </a:rPr>
                <a:t>V.Ryan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©</a:t>
              </a:r>
              <a:r>
                <a:rPr sz="6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</a:rPr>
                <a:t>2021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61328" y="460677"/>
              <a:ext cx="4559300" cy="129539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  <a:tabLst>
                  <a:tab pos="2478405" algn="l"/>
                </a:tabLst>
              </a:pP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WO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RL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D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ASS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C</a:t>
              </a:r>
              <a:r>
                <a:rPr sz="650" spc="25" dirty="0">
                  <a:solidFill>
                    <a:srgbClr val="151616"/>
                  </a:solidFill>
                  <a:latin typeface="Arial"/>
                  <a:cs typeface="Arial"/>
                </a:rPr>
                <a:t>I</a:t>
              </a:r>
              <a:r>
                <a:rPr sz="650" spc="-10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T</a:t>
              </a:r>
              <a:r>
                <a:rPr sz="650" spc="25" dirty="0">
                  <a:solidFill>
                    <a:srgbClr val="151616"/>
                  </a:solidFill>
                  <a:latin typeface="Arial"/>
                  <a:cs typeface="Arial"/>
                </a:rPr>
                <a:t>I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N</a:t>
              </a:r>
              <a:r>
                <a:rPr sz="650" spc="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F 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TECHN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35" dirty="0">
                  <a:solidFill>
                    <a:srgbClr val="151616"/>
                  </a:solidFill>
                  <a:latin typeface="Arial"/>
                  <a:cs typeface="Arial"/>
                </a:rPr>
                <a:t>L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OG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Y</a:t>
              </a:r>
              <a:r>
                <a:rPr sz="65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TEACHER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S</a:t>
              </a:r>
              <a:r>
                <a:rPr sz="650" dirty="0">
                  <a:solidFill>
                    <a:srgbClr val="151616"/>
                  </a:solidFill>
                  <a:latin typeface="Arial"/>
                  <a:cs typeface="Arial"/>
                </a:rPr>
                <a:t>	</a:t>
              </a:r>
              <a:r>
                <a:rPr sz="650" spc="10" dirty="0">
                  <a:solidFill>
                    <a:srgbClr val="151616"/>
                  </a:solidFill>
                  <a:latin typeface="Arial"/>
                  <a:cs typeface="Arial"/>
                  <a:hlinkClick r:id="rId4"/>
                </a:rPr>
                <a:t>https://ww</a:t>
              </a:r>
              <a:r>
                <a:rPr sz="650" spc="-20" dirty="0">
                  <a:solidFill>
                    <a:srgbClr val="151616"/>
                  </a:solidFill>
                  <a:latin typeface="Arial"/>
                  <a:cs typeface="Arial"/>
                  <a:hlinkClick r:id="rId4"/>
                </a:rPr>
                <a:t>w</a:t>
              </a: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  <a:hlinkClick r:id="rId4"/>
                </a:rPr>
                <a:t>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32943" y="1141146"/>
              <a:ext cx="6234430" cy="4375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1620"/>
                </a:lnSpc>
                <a:spcBef>
                  <a:spcPts val="10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1.</a:t>
              </a:r>
              <a:r>
                <a:rPr sz="1400" b="1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term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‘REDUCE’,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one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6Rs.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Brieﬂy,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what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meant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by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‘REDUCE’?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620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332943" y="4247569"/>
              <a:ext cx="6924675" cy="86677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1620"/>
                </a:lnSpc>
                <a:spcBef>
                  <a:spcPts val="10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2.</a:t>
              </a:r>
              <a:r>
                <a:rPr sz="1400" b="1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TWO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real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life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examples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‘REDUCE’.</a:t>
              </a:r>
              <a:endParaRPr sz="1400" dirty="0">
                <a:latin typeface="Arial"/>
                <a:cs typeface="Arial"/>
              </a:endParaRPr>
            </a:p>
            <a:p>
              <a:pPr marL="12700">
                <a:lnSpc>
                  <a:spcPts val="1620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b="1" i="1" spc="-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per</a:t>
              </a:r>
              <a:r>
                <a:rPr sz="1400" b="1" i="1" spc="-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example.</a:t>
              </a:r>
              <a:endParaRPr sz="1400" dirty="0">
                <a:latin typeface="Arial"/>
                <a:cs typeface="Arial"/>
              </a:endParaRPr>
            </a:p>
            <a:p>
              <a:pPr marL="68580">
                <a:lnSpc>
                  <a:spcPct val="100000"/>
                </a:lnSpc>
                <a:spcBef>
                  <a:spcPts val="1700"/>
                </a:spcBef>
                <a:tabLst>
                  <a:tab pos="6911340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EXAMPLE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ONE:</a:t>
              </a:r>
              <a:endParaRPr sz="1400" dirty="0">
                <a:latin typeface="Times New Roman"/>
                <a:cs typeface="Times New Roman"/>
              </a:endParaRP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389276" y="7834487"/>
              <a:ext cx="6868795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855459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EXAMPLE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15" dirty="0">
                  <a:solidFill>
                    <a:srgbClr val="151616"/>
                  </a:solidFill>
                  <a:latin typeface="Arial"/>
                  <a:cs typeface="Arial"/>
                </a:rPr>
                <a:t>TWO:</a:t>
              </a:r>
              <a:endParaRPr sz="1400" dirty="0"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reduced1.cdr</dc:title>
  <dc:creator>BY V.RYAN</dc:creator>
  <cp:keywords>ENVIRONMENT - REDUCE CONSUMPTION</cp:keywords>
  <cp:lastModifiedBy>Vincent RYan</cp:lastModifiedBy>
  <cp:revision>2</cp:revision>
  <dcterms:created xsi:type="dcterms:W3CDTF">2021-03-01T14:35:23Z</dcterms:created>
  <dcterms:modified xsi:type="dcterms:W3CDTF">2021-03-01T14:36:14Z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2021-03-01T00:00:00Z</vt:filetime>
  </property>
</Properties>
</file>