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prddes1/rethinke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ABEB1DD-9E6E-4C14-BFE5-D4E2356D8775}"/>
              </a:ext>
            </a:extLst>
          </p:cNvPr>
          <p:cNvGrpSpPr/>
          <p:nvPr/>
        </p:nvGrpSpPr>
        <p:grpSpPr>
          <a:xfrm>
            <a:off x="332941" y="150328"/>
            <a:ext cx="6925130" cy="7912427"/>
            <a:chOff x="332941" y="150328"/>
            <a:chExt cx="6925130" cy="7912427"/>
          </a:xfrm>
        </p:grpSpPr>
        <p:sp>
          <p:nvSpPr>
            <p:cNvPr id="2" name="object 2"/>
            <p:cNvSpPr txBox="1"/>
            <p:nvPr/>
          </p:nvSpPr>
          <p:spPr>
            <a:xfrm>
              <a:off x="2220247" y="150328"/>
              <a:ext cx="30734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ENVIRONMENT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RETHINK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29279" y="650261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8630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https://technologystudent.com/prddes1/rethinked1.html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29773" y="445668"/>
              <a:ext cx="210375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r>
                <a:rPr sz="65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61328" y="460677"/>
              <a:ext cx="4559300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2478405" algn="l"/>
                </a:tabLst>
              </a:pP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WO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RL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ASS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C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-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F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OG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TEACHER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650" spc="1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https://ww</a:t>
              </a:r>
              <a:r>
                <a:rPr sz="650" spc="-2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w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32941" y="1141146"/>
              <a:ext cx="6293485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term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‘RETHINK’,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6Rs.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meant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‘RETHINK’?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32943" y="4247569"/>
              <a:ext cx="6924675" cy="8667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real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examples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of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‘RETHINK’.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per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example.</a:t>
              </a:r>
              <a:endParaRPr sz="1400" dirty="0">
                <a:latin typeface="Arial"/>
                <a:cs typeface="Arial"/>
              </a:endParaRPr>
            </a:p>
            <a:p>
              <a:pPr marL="68580">
                <a:lnSpc>
                  <a:spcPct val="100000"/>
                </a:lnSpc>
                <a:spcBef>
                  <a:spcPts val="1700"/>
                </a:spcBef>
                <a:tabLst>
                  <a:tab pos="691134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89276" y="7834487"/>
              <a:ext cx="686879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55459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TWO:</a:t>
              </a:r>
              <a:endParaRPr sz="14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rethinked1.cdr</dc:title>
  <dc:creator>BY V.RYAN</dc:creator>
  <cp:keywords>ENVIRONMENT - RETHINK</cp:keywords>
  <cp:lastModifiedBy>Vincent RYan</cp:lastModifiedBy>
  <cp:revision>1</cp:revision>
  <dcterms:created xsi:type="dcterms:W3CDTF">2021-03-01T16:03:07Z</dcterms:created>
  <dcterms:modified xsi:type="dcterms:W3CDTF">2021-03-01T16:03:47Z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