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7556500" cy="10693400"/>
  <p:notesSz cx="7556500" cy="10693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2597" y="10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technologystudent.com/prddes1/reused1.html" TargetMode="External"/><Relationship Id="rId2" Type="http://schemas.openxmlformats.org/officeDocument/2006/relationships/hyperlink" Target="https://www.facebook.com/groups/254963448192823/" TargetMode="External"/><Relationship Id="rId1" Type="http://schemas.openxmlformats.org/officeDocument/2006/relationships/slideLayout" Target="../slideLayouts/slideLayout5.xml"/><Relationship Id="rId4" Type="http://schemas.openxmlformats.org/officeDocument/2006/relationships/hyperlink" Target="http://www.technologystudent.com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>
            <a:extLst>
              <a:ext uri="{FF2B5EF4-FFF2-40B4-BE49-F238E27FC236}">
                <a16:creationId xmlns:a16="http://schemas.microsoft.com/office/drawing/2014/main" id="{518FC337-68F3-40A6-A385-4C6AF510BD9F}"/>
              </a:ext>
            </a:extLst>
          </p:cNvPr>
          <p:cNvGrpSpPr/>
          <p:nvPr/>
        </p:nvGrpSpPr>
        <p:grpSpPr>
          <a:xfrm>
            <a:off x="332943" y="150328"/>
            <a:ext cx="6925128" cy="7912427"/>
            <a:chOff x="332943" y="150328"/>
            <a:chExt cx="6925128" cy="7912427"/>
          </a:xfrm>
        </p:grpSpPr>
        <p:sp>
          <p:nvSpPr>
            <p:cNvPr id="2" name="object 2"/>
            <p:cNvSpPr txBox="1"/>
            <p:nvPr/>
          </p:nvSpPr>
          <p:spPr>
            <a:xfrm>
              <a:off x="361328" y="150328"/>
              <a:ext cx="4729480" cy="440055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871345">
                <a:lnSpc>
                  <a:spcPct val="100000"/>
                </a:lnSpc>
                <a:spcBef>
                  <a:spcPts val="100"/>
                </a:spcBef>
              </a:pPr>
              <a:r>
                <a:rPr sz="1600" b="1" u="sng" dirty="0">
                  <a:solidFill>
                    <a:srgbClr val="151616"/>
                  </a:solidFill>
                  <a:uFill>
                    <a:solidFill>
                      <a:srgbClr val="151616"/>
                    </a:solidFill>
                  </a:uFill>
                  <a:latin typeface="Arial"/>
                  <a:cs typeface="Arial"/>
                </a:rPr>
                <a:t>THE</a:t>
              </a:r>
              <a:r>
                <a:rPr sz="1600" b="1" u="sng" spc="-35" dirty="0">
                  <a:solidFill>
                    <a:srgbClr val="151616"/>
                  </a:solidFill>
                  <a:uFill>
                    <a:solidFill>
                      <a:srgbClr val="151616"/>
                    </a:solidFill>
                  </a:uFill>
                  <a:latin typeface="Arial"/>
                  <a:cs typeface="Arial"/>
                </a:rPr>
                <a:t> </a:t>
              </a:r>
              <a:r>
                <a:rPr sz="1600" b="1" u="sng" dirty="0">
                  <a:solidFill>
                    <a:srgbClr val="151616"/>
                  </a:solidFill>
                  <a:uFill>
                    <a:solidFill>
                      <a:srgbClr val="151616"/>
                    </a:solidFill>
                  </a:uFill>
                  <a:latin typeface="Arial"/>
                  <a:cs typeface="Arial"/>
                </a:rPr>
                <a:t>ENVIRONMENT</a:t>
              </a:r>
              <a:r>
                <a:rPr sz="1600" b="1" u="sng" spc="-35" dirty="0">
                  <a:solidFill>
                    <a:srgbClr val="151616"/>
                  </a:solidFill>
                  <a:uFill>
                    <a:solidFill>
                      <a:srgbClr val="151616"/>
                    </a:solidFill>
                  </a:uFill>
                  <a:latin typeface="Arial"/>
                  <a:cs typeface="Arial"/>
                </a:rPr>
                <a:t> </a:t>
              </a:r>
              <a:r>
                <a:rPr sz="1600" b="1" u="sng" dirty="0">
                  <a:solidFill>
                    <a:srgbClr val="151616"/>
                  </a:solidFill>
                  <a:uFill>
                    <a:solidFill>
                      <a:srgbClr val="151616"/>
                    </a:solidFill>
                  </a:uFill>
                  <a:latin typeface="Arial"/>
                  <a:cs typeface="Arial"/>
                </a:rPr>
                <a:t>-</a:t>
              </a:r>
              <a:r>
                <a:rPr sz="1600" b="1" u="sng" spc="-30" dirty="0">
                  <a:solidFill>
                    <a:srgbClr val="151616"/>
                  </a:solidFill>
                  <a:uFill>
                    <a:solidFill>
                      <a:srgbClr val="151616"/>
                    </a:solidFill>
                  </a:uFill>
                  <a:latin typeface="Arial"/>
                  <a:cs typeface="Arial"/>
                </a:rPr>
                <a:t> </a:t>
              </a:r>
              <a:r>
                <a:rPr sz="1600" b="1" u="sng" dirty="0">
                  <a:solidFill>
                    <a:srgbClr val="151616"/>
                  </a:solidFill>
                  <a:uFill>
                    <a:solidFill>
                      <a:srgbClr val="151616"/>
                    </a:solidFill>
                  </a:uFill>
                  <a:latin typeface="Arial"/>
                  <a:cs typeface="Arial"/>
                </a:rPr>
                <a:t>REUSE</a:t>
              </a:r>
              <a:endParaRPr sz="1600">
                <a:latin typeface="Arial"/>
                <a:cs typeface="Arial"/>
              </a:endParaRPr>
            </a:p>
            <a:p>
              <a:pPr marL="12700">
                <a:lnSpc>
                  <a:spcPct val="100000"/>
                </a:lnSpc>
                <a:spcBef>
                  <a:spcPts val="555"/>
                </a:spcBef>
                <a:tabLst>
                  <a:tab pos="2478405" algn="l"/>
                </a:tabLst>
              </a:pPr>
              <a:r>
                <a:rPr sz="650" spc="40" dirty="0">
                  <a:solidFill>
                    <a:srgbClr val="151616"/>
                  </a:solidFill>
                  <a:latin typeface="Arial"/>
                  <a:cs typeface="Arial"/>
                </a:rPr>
                <a:t>WORLD</a:t>
              </a:r>
              <a:r>
                <a:rPr sz="650" spc="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650" spc="30" dirty="0">
                  <a:solidFill>
                    <a:srgbClr val="151616"/>
                  </a:solidFill>
                  <a:latin typeface="Arial"/>
                  <a:cs typeface="Arial"/>
                </a:rPr>
                <a:t>ASSOCIATION</a:t>
              </a:r>
              <a:r>
                <a:rPr sz="650" spc="5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650" spc="30" dirty="0">
                  <a:solidFill>
                    <a:srgbClr val="151616"/>
                  </a:solidFill>
                  <a:latin typeface="Arial"/>
                  <a:cs typeface="Arial"/>
                </a:rPr>
                <a:t>OF</a:t>
              </a:r>
              <a:r>
                <a:rPr sz="650" spc="3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650" spc="40" dirty="0">
                  <a:solidFill>
                    <a:srgbClr val="151616"/>
                  </a:solidFill>
                  <a:latin typeface="Arial"/>
                  <a:cs typeface="Arial"/>
                </a:rPr>
                <a:t>TECHNOLOGY</a:t>
              </a:r>
              <a:r>
                <a:rPr sz="650" spc="2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650" spc="35" dirty="0">
                  <a:solidFill>
                    <a:srgbClr val="151616"/>
                  </a:solidFill>
                  <a:latin typeface="Arial"/>
                  <a:cs typeface="Arial"/>
                </a:rPr>
                <a:t>TEACHERS	</a:t>
              </a:r>
              <a:r>
                <a:rPr sz="650" spc="15" dirty="0">
                  <a:solidFill>
                    <a:srgbClr val="151616"/>
                  </a:solidFill>
                  <a:latin typeface="Arial"/>
                  <a:cs typeface="Arial"/>
                  <a:hlinkClick r:id="rId2"/>
                </a:rPr>
                <a:t>https://www.facebook.com/groups/254963448192823/</a:t>
              </a:r>
              <a:endParaRPr sz="650">
                <a:latin typeface="Arial"/>
                <a:cs typeface="Arial"/>
              </a:endParaRPr>
            </a:p>
          </p:txBody>
        </p:sp>
        <p:sp>
          <p:nvSpPr>
            <p:cNvPr id="3" name="object 3"/>
            <p:cNvSpPr txBox="1"/>
            <p:nvPr/>
          </p:nvSpPr>
          <p:spPr>
            <a:xfrm>
              <a:off x="629279" y="650261"/>
              <a:ext cx="6362700" cy="251460"/>
            </a:xfrm>
            <a:prstGeom prst="rect">
              <a:avLst/>
            </a:prstGeom>
            <a:ln w="7199">
              <a:solidFill>
                <a:srgbClr val="DD2B1C"/>
              </a:solidFill>
            </a:ln>
          </p:spPr>
          <p:txBody>
            <a:bodyPr vert="horz" wrap="square" lIns="0" tIns="12065" rIns="0" bIns="0" rtlCol="0">
              <a:spAutoFit/>
            </a:bodyPr>
            <a:lstStyle/>
            <a:p>
              <a:pPr marL="130810">
                <a:lnSpc>
                  <a:spcPct val="100000"/>
                </a:lnSpc>
                <a:spcBef>
                  <a:spcPts val="95"/>
                </a:spcBef>
                <a:tabLst>
                  <a:tab pos="1738630" algn="l"/>
                </a:tabLst>
              </a:pPr>
              <a:r>
                <a:rPr sz="1400" spc="-5" dirty="0">
                  <a:solidFill>
                    <a:srgbClr val="DD2B1C"/>
                  </a:solidFill>
                  <a:latin typeface="Arial"/>
                  <a:cs typeface="Arial"/>
                </a:rPr>
                <a:t>HELPFUL</a:t>
              </a:r>
              <a:r>
                <a:rPr sz="1400" spc="-45" dirty="0">
                  <a:solidFill>
                    <a:srgbClr val="DD2B1C"/>
                  </a:solidFill>
                  <a:latin typeface="Arial"/>
                  <a:cs typeface="Arial"/>
                </a:rPr>
                <a:t> </a:t>
              </a:r>
              <a:r>
                <a:rPr sz="1400" dirty="0">
                  <a:solidFill>
                    <a:srgbClr val="DD2B1C"/>
                  </a:solidFill>
                  <a:latin typeface="Arial"/>
                  <a:cs typeface="Arial"/>
                </a:rPr>
                <a:t>LINK:	</a:t>
              </a:r>
              <a:r>
                <a:rPr sz="1800" baseline="2314" dirty="0">
                  <a:solidFill>
                    <a:srgbClr val="DD2B1C"/>
                  </a:solidFill>
                  <a:latin typeface="Arial"/>
                  <a:cs typeface="Arial"/>
                  <a:hlinkClick r:id="rId3"/>
                </a:rPr>
                <a:t>https://technologystudent.com/prddes1/reused1.html</a:t>
              </a:r>
              <a:endParaRPr sz="1800" baseline="2314">
                <a:latin typeface="Arial"/>
                <a:cs typeface="Arial"/>
              </a:endParaRPr>
            </a:p>
          </p:txBody>
        </p:sp>
        <p:sp>
          <p:nvSpPr>
            <p:cNvPr id="4" name="object 4"/>
            <p:cNvSpPr txBox="1"/>
            <p:nvPr/>
          </p:nvSpPr>
          <p:spPr>
            <a:xfrm>
              <a:off x="5129773" y="445668"/>
              <a:ext cx="2103755" cy="129539"/>
            </a:xfrm>
            <a:prstGeom prst="rect">
              <a:avLst/>
            </a:prstGeom>
          </p:spPr>
          <p:txBody>
            <a:bodyPr vert="horz" wrap="square" lIns="0" tIns="1651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30"/>
                </a:spcBef>
              </a:pPr>
              <a:r>
                <a:rPr sz="650" spc="15" dirty="0">
                  <a:solidFill>
                    <a:srgbClr val="151616"/>
                  </a:solidFill>
                  <a:latin typeface="Arial"/>
                  <a:cs typeface="Arial"/>
                  <a:hlinkClick r:id="rId4"/>
                </a:rPr>
                <a:t>www.technologystudent.com</a:t>
              </a:r>
              <a:r>
                <a:rPr sz="650" spc="-5" dirty="0">
                  <a:solidFill>
                    <a:srgbClr val="151616"/>
                  </a:solidFill>
                  <a:latin typeface="Arial"/>
                  <a:cs typeface="Arial"/>
                  <a:hlinkClick r:id="rId4"/>
                </a:rPr>
                <a:t> </a:t>
              </a:r>
              <a:r>
                <a:rPr sz="650" spc="20" dirty="0">
                  <a:solidFill>
                    <a:srgbClr val="151616"/>
                  </a:solidFill>
                  <a:latin typeface="Arial"/>
                  <a:cs typeface="Arial"/>
                  <a:hlinkClick r:id="rId4"/>
                </a:rPr>
                <a:t>©</a:t>
              </a:r>
              <a:r>
                <a:rPr sz="650" dirty="0">
                  <a:solidFill>
                    <a:srgbClr val="151616"/>
                  </a:solidFill>
                  <a:latin typeface="Arial"/>
                  <a:cs typeface="Arial"/>
                  <a:hlinkClick r:id="rId4"/>
                </a:rPr>
                <a:t> </a:t>
              </a:r>
              <a:r>
                <a:rPr sz="650" spc="15" dirty="0">
                  <a:solidFill>
                    <a:srgbClr val="151616"/>
                  </a:solidFill>
                  <a:latin typeface="Arial"/>
                  <a:cs typeface="Arial"/>
                </a:rPr>
                <a:t>2021</a:t>
              </a:r>
              <a:r>
                <a:rPr sz="650" spc="14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650" spc="5" dirty="0">
                  <a:solidFill>
                    <a:srgbClr val="151616"/>
                  </a:solidFill>
                  <a:latin typeface="Arial"/>
                  <a:cs typeface="Arial"/>
                </a:rPr>
                <a:t>V.Ryan</a:t>
              </a:r>
              <a:r>
                <a:rPr sz="650" spc="-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650" spc="20" dirty="0">
                  <a:solidFill>
                    <a:srgbClr val="151616"/>
                  </a:solidFill>
                  <a:latin typeface="Arial"/>
                  <a:cs typeface="Arial"/>
                </a:rPr>
                <a:t>©</a:t>
              </a:r>
              <a:r>
                <a:rPr sz="65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650" spc="15" dirty="0">
                  <a:solidFill>
                    <a:srgbClr val="151616"/>
                  </a:solidFill>
                  <a:latin typeface="Arial"/>
                  <a:cs typeface="Arial"/>
                </a:rPr>
                <a:t>2021</a:t>
              </a:r>
              <a:endParaRPr sz="650">
                <a:latin typeface="Arial"/>
                <a:cs typeface="Arial"/>
              </a:endParaRPr>
            </a:p>
          </p:txBody>
        </p:sp>
        <p:sp>
          <p:nvSpPr>
            <p:cNvPr id="5" name="object 5"/>
            <p:cNvSpPr txBox="1"/>
            <p:nvPr/>
          </p:nvSpPr>
          <p:spPr>
            <a:xfrm>
              <a:off x="332943" y="1141146"/>
              <a:ext cx="5957570" cy="437515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ts val="1620"/>
                </a:lnSpc>
                <a:spcBef>
                  <a:spcPts val="100"/>
                </a:spcBef>
              </a:pPr>
              <a:r>
                <a:rPr sz="1400" b="1" dirty="0">
                  <a:solidFill>
                    <a:srgbClr val="151616"/>
                  </a:solidFill>
                  <a:latin typeface="Arial"/>
                  <a:cs typeface="Arial"/>
                </a:rPr>
                <a:t>1.</a:t>
              </a:r>
              <a:r>
                <a:rPr sz="1400" b="1" spc="-2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The</a:t>
              </a:r>
              <a:r>
                <a:rPr sz="1400" spc="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term</a:t>
              </a:r>
              <a:r>
                <a:rPr sz="1400" spc="1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‘REUSE’,</a:t>
              </a:r>
              <a:r>
                <a:rPr sz="1400" spc="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is</a:t>
              </a:r>
              <a:r>
                <a:rPr sz="1400" spc="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one</a:t>
              </a:r>
              <a:r>
                <a:rPr sz="1400" spc="1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of</a:t>
              </a:r>
              <a:r>
                <a:rPr sz="1400" spc="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the</a:t>
              </a:r>
              <a:r>
                <a:rPr sz="1400" spc="1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6Rs.</a:t>
              </a:r>
              <a:r>
                <a:rPr sz="1400" spc="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15" dirty="0">
                  <a:solidFill>
                    <a:srgbClr val="151616"/>
                  </a:solidFill>
                  <a:latin typeface="Arial"/>
                  <a:cs typeface="Arial"/>
                </a:rPr>
                <a:t>Brieﬂy,</a:t>
              </a:r>
              <a:r>
                <a:rPr sz="1400" spc="1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what</a:t>
              </a:r>
              <a:r>
                <a:rPr sz="1400" spc="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is</a:t>
              </a:r>
              <a:r>
                <a:rPr sz="1400" spc="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meant</a:t>
              </a:r>
              <a:r>
                <a:rPr sz="1400" spc="1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by</a:t>
              </a:r>
              <a:r>
                <a:rPr sz="1400" spc="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‘REUSE’?</a:t>
              </a:r>
              <a:endParaRPr sz="1400">
                <a:latin typeface="Arial"/>
                <a:cs typeface="Arial"/>
              </a:endParaRPr>
            </a:p>
            <a:p>
              <a:pPr marL="12700">
                <a:lnSpc>
                  <a:spcPts val="1620"/>
                </a:lnSpc>
              </a:pPr>
              <a:r>
                <a:rPr sz="1400" b="1" i="1" spc="-5" dirty="0">
                  <a:solidFill>
                    <a:srgbClr val="151616"/>
                  </a:solidFill>
                  <a:latin typeface="Arial"/>
                  <a:cs typeface="Arial"/>
                </a:rPr>
                <a:t>3</a:t>
              </a:r>
              <a:r>
                <a:rPr sz="1400" b="1" i="1" spc="-2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b="1" i="1" spc="-5" dirty="0">
                  <a:solidFill>
                    <a:srgbClr val="151616"/>
                  </a:solidFill>
                  <a:latin typeface="Arial"/>
                  <a:cs typeface="Arial"/>
                </a:rPr>
                <a:t>marks</a:t>
              </a:r>
              <a:endParaRPr sz="1400">
                <a:latin typeface="Arial"/>
                <a:cs typeface="Arial"/>
              </a:endParaRPr>
            </a:p>
          </p:txBody>
        </p:sp>
        <p:sp>
          <p:nvSpPr>
            <p:cNvPr id="11" name="object 11"/>
            <p:cNvSpPr txBox="1"/>
            <p:nvPr/>
          </p:nvSpPr>
          <p:spPr>
            <a:xfrm>
              <a:off x="332943" y="4247569"/>
              <a:ext cx="6924675" cy="866775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ts val="1620"/>
                </a:lnSpc>
                <a:spcBef>
                  <a:spcPts val="100"/>
                </a:spcBef>
              </a:pPr>
              <a:r>
                <a:rPr sz="1400" b="1" dirty="0">
                  <a:solidFill>
                    <a:srgbClr val="151616"/>
                  </a:solidFill>
                  <a:latin typeface="Arial"/>
                  <a:cs typeface="Arial"/>
                </a:rPr>
                <a:t>2.</a:t>
              </a:r>
              <a:r>
                <a:rPr sz="1400" b="1" spc="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Describe</a:t>
              </a:r>
              <a:r>
                <a:rPr sz="1400" spc="-2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TWO</a:t>
              </a:r>
              <a:r>
                <a:rPr sz="1400" spc="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real</a:t>
              </a:r>
              <a:r>
                <a:rPr sz="1400" spc="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life</a:t>
              </a:r>
              <a:r>
                <a:rPr sz="1400" spc="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examples</a:t>
              </a:r>
              <a:r>
                <a:rPr sz="1400" spc="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of</a:t>
              </a:r>
              <a:r>
                <a:rPr sz="1400" spc="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‘REUSE’.</a:t>
              </a:r>
              <a:endParaRPr sz="1400" dirty="0">
                <a:latin typeface="Arial"/>
                <a:cs typeface="Arial"/>
              </a:endParaRPr>
            </a:p>
            <a:p>
              <a:pPr marL="12700">
                <a:lnSpc>
                  <a:spcPts val="1620"/>
                </a:lnSpc>
              </a:pPr>
              <a:r>
                <a:rPr sz="1400" b="1" i="1" spc="-5" dirty="0">
                  <a:solidFill>
                    <a:srgbClr val="151616"/>
                  </a:solidFill>
                  <a:latin typeface="Arial"/>
                  <a:cs typeface="Arial"/>
                </a:rPr>
                <a:t>3</a:t>
              </a:r>
              <a:r>
                <a:rPr sz="1400" b="1" i="1" spc="-1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b="1" i="1" spc="-5" dirty="0">
                  <a:solidFill>
                    <a:srgbClr val="151616"/>
                  </a:solidFill>
                  <a:latin typeface="Arial"/>
                  <a:cs typeface="Arial"/>
                </a:rPr>
                <a:t>marks</a:t>
              </a:r>
              <a:r>
                <a:rPr sz="1400" b="1" i="1" spc="-1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b="1" i="1" dirty="0">
                  <a:solidFill>
                    <a:srgbClr val="151616"/>
                  </a:solidFill>
                  <a:latin typeface="Arial"/>
                  <a:cs typeface="Arial"/>
                </a:rPr>
                <a:t>per</a:t>
              </a:r>
              <a:r>
                <a:rPr sz="1400" b="1" i="1" spc="-1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b="1" i="1" dirty="0">
                  <a:solidFill>
                    <a:srgbClr val="151616"/>
                  </a:solidFill>
                  <a:latin typeface="Arial"/>
                  <a:cs typeface="Arial"/>
                </a:rPr>
                <a:t>example.</a:t>
              </a:r>
              <a:endParaRPr sz="1400" dirty="0">
                <a:latin typeface="Arial"/>
                <a:cs typeface="Arial"/>
              </a:endParaRPr>
            </a:p>
            <a:p>
              <a:pPr marL="68580">
                <a:lnSpc>
                  <a:spcPct val="100000"/>
                </a:lnSpc>
                <a:spcBef>
                  <a:spcPts val="1700"/>
                </a:spcBef>
                <a:tabLst>
                  <a:tab pos="6911340" algn="l"/>
                </a:tabLst>
              </a:pP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EXAMPLE</a:t>
              </a:r>
              <a:r>
                <a:rPr sz="1400" spc="-2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ONE:</a:t>
              </a:r>
              <a:endParaRPr sz="1400" dirty="0">
                <a:latin typeface="Times New Roman"/>
                <a:cs typeface="Times New Roman"/>
              </a:endParaRPr>
            </a:p>
          </p:txBody>
        </p:sp>
        <p:sp>
          <p:nvSpPr>
            <p:cNvPr id="22" name="object 22"/>
            <p:cNvSpPr txBox="1"/>
            <p:nvPr/>
          </p:nvSpPr>
          <p:spPr>
            <a:xfrm>
              <a:off x="389276" y="7834487"/>
              <a:ext cx="6868795" cy="228268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  <a:tabLst>
                  <a:tab pos="6855459" algn="l"/>
                </a:tabLst>
              </a:pP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EXAMPLE</a:t>
              </a:r>
              <a:r>
                <a:rPr sz="1400" spc="-5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15" dirty="0">
                  <a:solidFill>
                    <a:srgbClr val="151616"/>
                  </a:solidFill>
                  <a:latin typeface="Arial"/>
                  <a:cs typeface="Arial"/>
                </a:rPr>
                <a:t>TWO:</a:t>
              </a:r>
              <a:endParaRPr sz="1400" dirty="0">
                <a:latin typeface="Times New Roman"/>
                <a:cs typeface="Times New Roman"/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95</Words>
  <Application>Microsoft Office PowerPoint</Application>
  <PresentationFormat>Custom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reused1.cdr</dc:title>
  <dc:creator>BY V.RYAN</dc:creator>
  <cp:keywords>ENVIRONMENT - REUSE</cp:keywords>
  <cp:lastModifiedBy>Vincent RYan</cp:lastModifiedBy>
  <cp:revision>1</cp:revision>
  <dcterms:created xsi:type="dcterms:W3CDTF">2021-03-01T15:12:56Z</dcterms:created>
  <dcterms:modified xsi:type="dcterms:W3CDTF">2021-03-01T15:13:24Z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2021-03-01T00:00:00Z</vt:filetime>
  </property>
  <property fmtid="{D5CDD505-2E9C-101B-9397-08002B2CF9AE}" pid="3" name="Creator">
    <vt:lpwstr>CorelDRAW 2017</vt:lpwstr>
  </property>
  <property fmtid="{D5CDD505-2E9C-101B-9397-08002B2CF9AE}" pid="4" name="LastSaved">
    <vt:filetime>2021-03-01T00:00:00Z</vt:filetime>
  </property>
</Properties>
</file>