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51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6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2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8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4EA5-7DA6-471C-903A-6A56CB5070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4DDD-726F-4A05-804E-4367C8430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safeagain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equip1/htglu1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ed11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equip1/chisels.htm" TargetMode="External"/><Relationship Id="rId4" Type="http://schemas.openxmlformats.org/officeDocument/2006/relationships/hyperlink" Target="https://technologystudent.com/health1/ed12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ed13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equip_flsh/pinham1.html" TargetMode="External"/><Relationship Id="rId4" Type="http://schemas.openxmlformats.org/officeDocument/2006/relationships/hyperlink" Target="https://technologystudent.com/equip_flsh/hammers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safetyagain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equip1/drilly.htm" TargetMode="External"/><Relationship Id="rId4" Type="http://schemas.openxmlformats.org/officeDocument/2006/relationships/hyperlink" Target="https://technologystudent.com/equip1/hdrill1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safeagain2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safetyagain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health1/brazsf1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health1/ed9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cams/crank2.htm" TargetMode="External"/><Relationship Id="rId4" Type="http://schemas.openxmlformats.org/officeDocument/2006/relationships/hyperlink" Target="https://technologystudent.com/equip1/shape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EE5CDE2-530E-4009-9923-8BF7BDD5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783770-F53D-491C-96B7-86D37E08E6BD}"/>
              </a:ext>
            </a:extLst>
          </p:cNvPr>
          <p:cNvGrpSpPr/>
          <p:nvPr/>
        </p:nvGrpSpPr>
        <p:grpSpPr>
          <a:xfrm>
            <a:off x="105891" y="0"/>
            <a:ext cx="9694218" cy="6858000"/>
            <a:chOff x="105891" y="0"/>
            <a:chExt cx="9694218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C6F1FD11-5CDA-41FE-BF98-4CAC72378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91" y="0"/>
              <a:ext cx="9694218" cy="6858000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48775E44-CBEE-41F8-9ECB-9BE1673E3D7D}"/>
                </a:ext>
              </a:extLst>
            </p:cNvPr>
            <p:cNvSpPr/>
            <p:nvPr/>
          </p:nvSpPr>
          <p:spPr>
            <a:xfrm>
              <a:off x="7989902" y="408372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3D4A2BCA-05FE-4116-B5A0-CB4ECCF1AF56}"/>
                </a:ext>
              </a:extLst>
            </p:cNvPr>
            <p:cNvSpPr/>
            <p:nvPr/>
          </p:nvSpPr>
          <p:spPr>
            <a:xfrm>
              <a:off x="8531021" y="408372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765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CCE9C3-520F-4D2B-9AB8-CC4E80B41535}"/>
              </a:ext>
            </a:extLst>
          </p:cNvPr>
          <p:cNvGrpSpPr/>
          <p:nvPr/>
        </p:nvGrpSpPr>
        <p:grpSpPr>
          <a:xfrm>
            <a:off x="103888" y="0"/>
            <a:ext cx="9698224" cy="6858000"/>
            <a:chOff x="103888" y="0"/>
            <a:chExt cx="9698224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ECC353F7-9D68-4A4C-B2C1-F277FCE49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88" y="0"/>
              <a:ext cx="9698224" cy="6858000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051A4A57-2525-4F13-B216-4F9025AA2CD5}"/>
                </a:ext>
              </a:extLst>
            </p:cNvPr>
            <p:cNvSpPr/>
            <p:nvPr/>
          </p:nvSpPr>
          <p:spPr>
            <a:xfrm>
              <a:off x="7601658" y="455719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14F1721A-7FC7-4C8A-835C-4DC71A6FBB14}"/>
                </a:ext>
              </a:extLst>
            </p:cNvPr>
            <p:cNvSpPr/>
            <p:nvPr/>
          </p:nvSpPr>
          <p:spPr>
            <a:xfrm>
              <a:off x="8236254" y="454240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4BC32C14-5F4F-4D51-947E-198BA1F93086}"/>
                </a:ext>
              </a:extLst>
            </p:cNvPr>
            <p:cNvSpPr/>
            <p:nvPr/>
          </p:nvSpPr>
          <p:spPr>
            <a:xfrm>
              <a:off x="8906362" y="454240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90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E23FE4-DA7A-4F76-87C5-FD0A5B2ADF41}"/>
              </a:ext>
            </a:extLst>
          </p:cNvPr>
          <p:cNvGrpSpPr/>
          <p:nvPr/>
        </p:nvGrpSpPr>
        <p:grpSpPr>
          <a:xfrm>
            <a:off x="105318" y="0"/>
            <a:ext cx="9695363" cy="6858000"/>
            <a:chOff x="105318" y="0"/>
            <a:chExt cx="9695363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FC9E3EF5-164E-4C7F-8454-F10FB187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8" y="0"/>
              <a:ext cx="9695363" cy="6858000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DB4A6510-1911-44F8-A5A7-A53098EC0824}"/>
                </a:ext>
              </a:extLst>
            </p:cNvPr>
            <p:cNvSpPr/>
            <p:nvPr/>
          </p:nvSpPr>
          <p:spPr>
            <a:xfrm>
              <a:off x="7989902" y="408372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8364C929-8827-4C0C-9A7F-46126714897C}"/>
                </a:ext>
              </a:extLst>
            </p:cNvPr>
            <p:cNvSpPr/>
            <p:nvPr/>
          </p:nvSpPr>
          <p:spPr>
            <a:xfrm>
              <a:off x="8554980" y="418728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89FEF766-76B9-4A0D-A168-1653494FD9BF}"/>
                </a:ext>
              </a:extLst>
            </p:cNvPr>
            <p:cNvSpPr/>
            <p:nvPr/>
          </p:nvSpPr>
          <p:spPr>
            <a:xfrm>
              <a:off x="9146958" y="418728"/>
              <a:ext cx="363984" cy="363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787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8B1222-6753-4E54-81C5-0D7221750927}"/>
              </a:ext>
            </a:extLst>
          </p:cNvPr>
          <p:cNvGrpSpPr/>
          <p:nvPr/>
        </p:nvGrpSpPr>
        <p:grpSpPr>
          <a:xfrm>
            <a:off x="105069" y="0"/>
            <a:ext cx="9695861" cy="6858000"/>
            <a:chOff x="105069" y="0"/>
            <a:chExt cx="9695861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992EE3F-D9DC-4A21-A62C-2C254027E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9" y="0"/>
              <a:ext cx="9695861" cy="6858000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8033448E-E408-4AD8-AFB1-9E7F05F08F66}"/>
                </a:ext>
              </a:extLst>
            </p:cNvPr>
            <p:cNvSpPr/>
            <p:nvPr/>
          </p:nvSpPr>
          <p:spPr>
            <a:xfrm>
              <a:off x="7539654" y="398780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8B2A36D9-C8D5-4233-AF72-44EE76598177}"/>
                </a:ext>
              </a:extLst>
            </p:cNvPr>
            <p:cNvSpPr/>
            <p:nvPr/>
          </p:nvSpPr>
          <p:spPr>
            <a:xfrm>
              <a:off x="8128934" y="398779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30F3A868-A4DD-475A-8408-12FB551434F2}"/>
                </a:ext>
              </a:extLst>
            </p:cNvPr>
            <p:cNvSpPr/>
            <p:nvPr/>
          </p:nvSpPr>
          <p:spPr>
            <a:xfrm>
              <a:off x="8734388" y="398779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136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57FFB5-D2F9-40B5-853E-CE610A8A49EB}"/>
              </a:ext>
            </a:extLst>
          </p:cNvPr>
          <p:cNvGrpSpPr/>
          <p:nvPr/>
        </p:nvGrpSpPr>
        <p:grpSpPr>
          <a:xfrm>
            <a:off x="103888" y="0"/>
            <a:ext cx="9698224" cy="6858000"/>
            <a:chOff x="103888" y="0"/>
            <a:chExt cx="9698224" cy="6858000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E285390C-991E-4247-8DE7-0B127BA82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88" y="0"/>
              <a:ext cx="9698224" cy="6858000"/>
            </a:xfrm>
            <a:prstGeom prst="rect">
              <a:avLst/>
            </a:prstGeom>
          </p:spPr>
        </p:pic>
        <p:sp>
          <p:nvSpPr>
            <p:cNvPr id="5" name="Oval 4">
              <a:hlinkClick r:id="rId3"/>
              <a:extLst>
                <a:ext uri="{FF2B5EF4-FFF2-40B4-BE49-F238E27FC236}">
                  <a16:creationId xmlns:a16="http://schemas.microsoft.com/office/drawing/2014/main" id="{64426817-430D-4317-9FD3-66D42106E56C}"/>
                </a:ext>
              </a:extLst>
            </p:cNvPr>
            <p:cNvSpPr/>
            <p:nvPr/>
          </p:nvSpPr>
          <p:spPr>
            <a:xfrm>
              <a:off x="8217834" y="419099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803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AA5F97-1C4B-45B8-8C0C-CCFFF876D46A}"/>
              </a:ext>
            </a:extLst>
          </p:cNvPr>
          <p:cNvGrpSpPr/>
          <p:nvPr/>
        </p:nvGrpSpPr>
        <p:grpSpPr>
          <a:xfrm>
            <a:off x="104664" y="0"/>
            <a:ext cx="9696671" cy="6858000"/>
            <a:chOff x="104664" y="0"/>
            <a:chExt cx="9696671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E0D929B-AB53-4773-B77F-120590176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4" y="0"/>
              <a:ext cx="9696671" cy="6858000"/>
            </a:xfrm>
            <a:prstGeom prst="rect">
              <a:avLst/>
            </a:prstGeom>
          </p:spPr>
        </p:pic>
        <p:sp>
          <p:nvSpPr>
            <p:cNvPr id="5" name="Oval 4">
              <a:hlinkClick r:id="rId3"/>
              <a:extLst>
                <a:ext uri="{FF2B5EF4-FFF2-40B4-BE49-F238E27FC236}">
                  <a16:creationId xmlns:a16="http://schemas.microsoft.com/office/drawing/2014/main" id="{6A89B935-7593-40B4-92B8-EC3A76DCB597}"/>
                </a:ext>
              </a:extLst>
            </p:cNvPr>
            <p:cNvSpPr/>
            <p:nvPr/>
          </p:nvSpPr>
          <p:spPr>
            <a:xfrm>
              <a:off x="7971455" y="434340"/>
              <a:ext cx="321646" cy="3240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4"/>
              <a:extLst>
                <a:ext uri="{FF2B5EF4-FFF2-40B4-BE49-F238E27FC236}">
                  <a16:creationId xmlns:a16="http://schemas.microsoft.com/office/drawing/2014/main" id="{0CABF8AA-D137-4867-ABC1-43C6305E358E}"/>
                </a:ext>
              </a:extLst>
            </p:cNvPr>
            <p:cNvSpPr/>
            <p:nvPr/>
          </p:nvSpPr>
          <p:spPr>
            <a:xfrm>
              <a:off x="8609928" y="434340"/>
              <a:ext cx="321647" cy="3240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724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A474B-99EA-4D57-ABB0-8E841BABD4F9}"/>
              </a:ext>
            </a:extLst>
          </p:cNvPr>
          <p:cNvGrpSpPr/>
          <p:nvPr/>
        </p:nvGrpSpPr>
        <p:grpSpPr>
          <a:xfrm>
            <a:off x="105318" y="0"/>
            <a:ext cx="9695363" cy="6858000"/>
            <a:chOff x="105318" y="0"/>
            <a:chExt cx="9695363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A1C9B786-EB7A-41E9-9276-CA903C7E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8" y="0"/>
              <a:ext cx="9695363" cy="6858000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52EC2127-C220-43F8-8F82-2DDD4FBDACBD}"/>
                </a:ext>
              </a:extLst>
            </p:cNvPr>
            <p:cNvSpPr/>
            <p:nvPr/>
          </p:nvSpPr>
          <p:spPr>
            <a:xfrm>
              <a:off x="7686974" y="416560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5A48A7F5-4F1E-4701-8D44-C981756D42EE}"/>
                </a:ext>
              </a:extLst>
            </p:cNvPr>
            <p:cNvSpPr/>
            <p:nvPr/>
          </p:nvSpPr>
          <p:spPr>
            <a:xfrm>
              <a:off x="8276254" y="416559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24AF92AA-F790-40E8-8FF5-A2BE28F2B1A7}"/>
                </a:ext>
              </a:extLst>
            </p:cNvPr>
            <p:cNvSpPr/>
            <p:nvPr/>
          </p:nvSpPr>
          <p:spPr>
            <a:xfrm>
              <a:off x="8840814" y="416559"/>
              <a:ext cx="395305" cy="3875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580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2021-08-31T17:36:25Z</dcterms:created>
  <dcterms:modified xsi:type="dcterms:W3CDTF">2021-08-31T17:49:26Z</dcterms:modified>
</cp:coreProperties>
</file>