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EC79-6DC9-4A9D-A57D-A8BC036513A0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765F-ED73-4847-B01F-FBE782E7DF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79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EC79-6DC9-4A9D-A57D-A8BC036513A0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765F-ED73-4847-B01F-FBE782E7DF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39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EC79-6DC9-4A9D-A57D-A8BC036513A0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765F-ED73-4847-B01F-FBE782E7DF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16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EC79-6DC9-4A9D-A57D-A8BC036513A0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765F-ED73-4847-B01F-FBE782E7DF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20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EC79-6DC9-4A9D-A57D-A8BC036513A0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765F-ED73-4847-B01F-FBE782E7DF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01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EC79-6DC9-4A9D-A57D-A8BC036513A0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765F-ED73-4847-B01F-FBE782E7DF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93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EC79-6DC9-4A9D-A57D-A8BC036513A0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765F-ED73-4847-B01F-FBE782E7DF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97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EC79-6DC9-4A9D-A57D-A8BC036513A0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765F-ED73-4847-B01F-FBE782E7DF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0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EC79-6DC9-4A9D-A57D-A8BC036513A0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765F-ED73-4847-B01F-FBE782E7DF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04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EC79-6DC9-4A9D-A57D-A8BC036513A0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765F-ED73-4847-B01F-FBE782E7DF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84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EC79-6DC9-4A9D-A57D-A8BC036513A0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765F-ED73-4847-B01F-FBE782E7DF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78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6EC79-6DC9-4A9D-A57D-A8BC036513A0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A765F-ED73-4847-B01F-FBE782E7DF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73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joints/casca1.htm" TargetMode="External"/><Relationship Id="rId13" Type="http://schemas.openxmlformats.org/officeDocument/2006/relationships/hyperlink" Target="https://technologystudent.com/equip_flsh/blot3.html" TargetMode="External"/><Relationship Id="rId3" Type="http://schemas.openxmlformats.org/officeDocument/2006/relationships/hyperlink" Target="https://technologystudent.com/joints/screws1.htm" TargetMode="External"/><Relationship Id="rId7" Type="http://schemas.openxmlformats.org/officeDocument/2006/relationships/hyperlink" Target="https://technologystudent.com/equip1/gluewd1.htm" TargetMode="External"/><Relationship Id="rId12" Type="http://schemas.openxmlformats.org/officeDocument/2006/relationships/hyperlink" Target="https://technologystudent.com/equip_flsh/blot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joints_flsh/supergl1.html" TargetMode="External"/><Relationship Id="rId11" Type="http://schemas.openxmlformats.org/officeDocument/2006/relationships/hyperlink" Target="https://technologystudent.com/equip_flsh/blot4.html" TargetMode="External"/><Relationship Id="rId5" Type="http://schemas.openxmlformats.org/officeDocument/2006/relationships/hyperlink" Target="https://technologystudent.com/joints/nail1.htm" TargetMode="External"/><Relationship Id="rId10" Type="http://schemas.openxmlformats.org/officeDocument/2006/relationships/hyperlink" Target="https://technologystudent.com/joints/bolt1.htm" TargetMode="External"/><Relationship Id="rId4" Type="http://schemas.openxmlformats.org/officeDocument/2006/relationships/hyperlink" Target="https://technologystudent.com/joints/screws2.htm" TargetMode="External"/><Relationship Id="rId9" Type="http://schemas.openxmlformats.org/officeDocument/2006/relationships/hyperlink" Target="https://technologystudent.com/equip1/glueplas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09409C3C-47CB-415B-BA46-E8411E20DE33}"/>
              </a:ext>
            </a:extLst>
          </p:cNvPr>
          <p:cNvGrpSpPr/>
          <p:nvPr/>
        </p:nvGrpSpPr>
        <p:grpSpPr>
          <a:xfrm>
            <a:off x="119767" y="337351"/>
            <a:ext cx="8898074" cy="6178860"/>
            <a:chOff x="119767" y="337351"/>
            <a:chExt cx="8898074" cy="6178860"/>
          </a:xfrm>
        </p:grpSpPr>
        <p:pic>
          <p:nvPicPr>
            <p:cNvPr id="5" name="Picture 4" descr="A picture containing timeline&#10;&#10;Description automatically generated">
              <a:extLst>
                <a:ext uri="{FF2B5EF4-FFF2-40B4-BE49-F238E27FC236}">
                  <a16:creationId xmlns:a16="http://schemas.microsoft.com/office/drawing/2014/main" id="{3E0F13EF-A729-4B9D-BE13-5323C49FB0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767" y="337351"/>
              <a:ext cx="8898074" cy="6178860"/>
            </a:xfrm>
            <a:prstGeom prst="rect">
              <a:avLst/>
            </a:prstGeom>
          </p:spPr>
        </p:pic>
        <p:sp>
          <p:nvSpPr>
            <p:cNvPr id="6" name="Freeform: Shape 5">
              <a:hlinkClick r:id="rId3"/>
              <a:extLst>
                <a:ext uri="{FF2B5EF4-FFF2-40B4-BE49-F238E27FC236}">
                  <a16:creationId xmlns:a16="http://schemas.microsoft.com/office/drawing/2014/main" id="{C1A8BBB9-6765-434E-816E-2753FF14D058}"/>
                </a:ext>
              </a:extLst>
            </p:cNvPr>
            <p:cNvSpPr/>
            <p:nvPr/>
          </p:nvSpPr>
          <p:spPr>
            <a:xfrm>
              <a:off x="1722268" y="905522"/>
              <a:ext cx="648070" cy="905523"/>
            </a:xfrm>
            <a:custGeom>
              <a:avLst/>
              <a:gdLst>
                <a:gd name="connsiteX0" fmla="*/ 284085 w 648070"/>
                <a:gd name="connsiteY0" fmla="*/ 0 h 905523"/>
                <a:gd name="connsiteX1" fmla="*/ 62144 w 648070"/>
                <a:gd name="connsiteY1" fmla="*/ 106532 h 905523"/>
                <a:gd name="connsiteX2" fmla="*/ 0 w 648070"/>
                <a:gd name="connsiteY2" fmla="*/ 230820 h 905523"/>
                <a:gd name="connsiteX3" fmla="*/ 8878 w 648070"/>
                <a:gd name="connsiteY3" fmla="*/ 363985 h 905523"/>
                <a:gd name="connsiteX4" fmla="*/ 62144 w 648070"/>
                <a:gd name="connsiteY4" fmla="*/ 514905 h 905523"/>
                <a:gd name="connsiteX5" fmla="*/ 328474 w 648070"/>
                <a:gd name="connsiteY5" fmla="*/ 905523 h 905523"/>
                <a:gd name="connsiteX6" fmla="*/ 621437 w 648070"/>
                <a:gd name="connsiteY6" fmla="*/ 488272 h 905523"/>
                <a:gd name="connsiteX7" fmla="*/ 648070 w 648070"/>
                <a:gd name="connsiteY7" fmla="*/ 248575 h 905523"/>
                <a:gd name="connsiteX8" fmla="*/ 497149 w 648070"/>
                <a:gd name="connsiteY8" fmla="*/ 71022 h 905523"/>
                <a:gd name="connsiteX9" fmla="*/ 284085 w 648070"/>
                <a:gd name="connsiteY9" fmla="*/ 0 h 90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070" h="905523">
                  <a:moveTo>
                    <a:pt x="284085" y="0"/>
                  </a:moveTo>
                  <a:lnTo>
                    <a:pt x="62144" y="106532"/>
                  </a:lnTo>
                  <a:lnTo>
                    <a:pt x="0" y="230820"/>
                  </a:lnTo>
                  <a:lnTo>
                    <a:pt x="8878" y="363985"/>
                  </a:lnTo>
                  <a:lnTo>
                    <a:pt x="62144" y="514905"/>
                  </a:lnTo>
                  <a:lnTo>
                    <a:pt x="328474" y="905523"/>
                  </a:lnTo>
                  <a:lnTo>
                    <a:pt x="621437" y="488272"/>
                  </a:lnTo>
                  <a:lnTo>
                    <a:pt x="648070" y="248575"/>
                  </a:lnTo>
                  <a:lnTo>
                    <a:pt x="497149" y="71022"/>
                  </a:lnTo>
                  <a:lnTo>
                    <a:pt x="28408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: Shape 7">
              <a:hlinkClick r:id="rId3"/>
              <a:extLst>
                <a:ext uri="{FF2B5EF4-FFF2-40B4-BE49-F238E27FC236}">
                  <a16:creationId xmlns:a16="http://schemas.microsoft.com/office/drawing/2014/main" id="{20705684-2870-42D7-A6D0-19F7C91B26E7}"/>
                </a:ext>
              </a:extLst>
            </p:cNvPr>
            <p:cNvSpPr/>
            <p:nvPr/>
          </p:nvSpPr>
          <p:spPr>
            <a:xfrm>
              <a:off x="4227013" y="1075678"/>
              <a:ext cx="648070" cy="905523"/>
            </a:xfrm>
            <a:custGeom>
              <a:avLst/>
              <a:gdLst>
                <a:gd name="connsiteX0" fmla="*/ 284085 w 648070"/>
                <a:gd name="connsiteY0" fmla="*/ 0 h 905523"/>
                <a:gd name="connsiteX1" fmla="*/ 62144 w 648070"/>
                <a:gd name="connsiteY1" fmla="*/ 106532 h 905523"/>
                <a:gd name="connsiteX2" fmla="*/ 0 w 648070"/>
                <a:gd name="connsiteY2" fmla="*/ 230820 h 905523"/>
                <a:gd name="connsiteX3" fmla="*/ 8878 w 648070"/>
                <a:gd name="connsiteY3" fmla="*/ 363985 h 905523"/>
                <a:gd name="connsiteX4" fmla="*/ 62144 w 648070"/>
                <a:gd name="connsiteY4" fmla="*/ 514905 h 905523"/>
                <a:gd name="connsiteX5" fmla="*/ 328474 w 648070"/>
                <a:gd name="connsiteY5" fmla="*/ 905523 h 905523"/>
                <a:gd name="connsiteX6" fmla="*/ 621437 w 648070"/>
                <a:gd name="connsiteY6" fmla="*/ 488272 h 905523"/>
                <a:gd name="connsiteX7" fmla="*/ 648070 w 648070"/>
                <a:gd name="connsiteY7" fmla="*/ 248575 h 905523"/>
                <a:gd name="connsiteX8" fmla="*/ 497149 w 648070"/>
                <a:gd name="connsiteY8" fmla="*/ 71022 h 905523"/>
                <a:gd name="connsiteX9" fmla="*/ 284085 w 648070"/>
                <a:gd name="connsiteY9" fmla="*/ 0 h 90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070" h="905523">
                  <a:moveTo>
                    <a:pt x="284085" y="0"/>
                  </a:moveTo>
                  <a:lnTo>
                    <a:pt x="62144" y="106532"/>
                  </a:lnTo>
                  <a:lnTo>
                    <a:pt x="0" y="230820"/>
                  </a:lnTo>
                  <a:lnTo>
                    <a:pt x="8878" y="363985"/>
                  </a:lnTo>
                  <a:lnTo>
                    <a:pt x="62144" y="514905"/>
                  </a:lnTo>
                  <a:lnTo>
                    <a:pt x="328474" y="905523"/>
                  </a:lnTo>
                  <a:lnTo>
                    <a:pt x="621437" y="488272"/>
                  </a:lnTo>
                  <a:lnTo>
                    <a:pt x="648070" y="248575"/>
                  </a:lnTo>
                  <a:lnTo>
                    <a:pt x="497149" y="71022"/>
                  </a:lnTo>
                  <a:lnTo>
                    <a:pt x="28408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: Shape 9">
              <a:hlinkClick r:id="rId3"/>
              <a:extLst>
                <a:ext uri="{FF2B5EF4-FFF2-40B4-BE49-F238E27FC236}">
                  <a16:creationId xmlns:a16="http://schemas.microsoft.com/office/drawing/2014/main" id="{DAB7C46A-0BA4-444A-AED7-9C1A47C5020A}"/>
                </a:ext>
              </a:extLst>
            </p:cNvPr>
            <p:cNvSpPr/>
            <p:nvPr/>
          </p:nvSpPr>
          <p:spPr>
            <a:xfrm>
              <a:off x="6595793" y="870009"/>
              <a:ext cx="648070" cy="905523"/>
            </a:xfrm>
            <a:custGeom>
              <a:avLst/>
              <a:gdLst>
                <a:gd name="connsiteX0" fmla="*/ 284085 w 648070"/>
                <a:gd name="connsiteY0" fmla="*/ 0 h 905523"/>
                <a:gd name="connsiteX1" fmla="*/ 62144 w 648070"/>
                <a:gd name="connsiteY1" fmla="*/ 106532 h 905523"/>
                <a:gd name="connsiteX2" fmla="*/ 0 w 648070"/>
                <a:gd name="connsiteY2" fmla="*/ 230820 h 905523"/>
                <a:gd name="connsiteX3" fmla="*/ 8878 w 648070"/>
                <a:gd name="connsiteY3" fmla="*/ 363985 h 905523"/>
                <a:gd name="connsiteX4" fmla="*/ 62144 w 648070"/>
                <a:gd name="connsiteY4" fmla="*/ 514905 h 905523"/>
                <a:gd name="connsiteX5" fmla="*/ 328474 w 648070"/>
                <a:gd name="connsiteY5" fmla="*/ 905523 h 905523"/>
                <a:gd name="connsiteX6" fmla="*/ 621437 w 648070"/>
                <a:gd name="connsiteY6" fmla="*/ 488272 h 905523"/>
                <a:gd name="connsiteX7" fmla="*/ 648070 w 648070"/>
                <a:gd name="connsiteY7" fmla="*/ 248575 h 905523"/>
                <a:gd name="connsiteX8" fmla="*/ 497149 w 648070"/>
                <a:gd name="connsiteY8" fmla="*/ 71022 h 905523"/>
                <a:gd name="connsiteX9" fmla="*/ 284085 w 648070"/>
                <a:gd name="connsiteY9" fmla="*/ 0 h 90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070" h="905523">
                  <a:moveTo>
                    <a:pt x="284085" y="0"/>
                  </a:moveTo>
                  <a:lnTo>
                    <a:pt x="62144" y="106532"/>
                  </a:lnTo>
                  <a:lnTo>
                    <a:pt x="0" y="230820"/>
                  </a:lnTo>
                  <a:lnTo>
                    <a:pt x="8878" y="363985"/>
                  </a:lnTo>
                  <a:lnTo>
                    <a:pt x="62144" y="514905"/>
                  </a:lnTo>
                  <a:lnTo>
                    <a:pt x="328474" y="905523"/>
                  </a:lnTo>
                  <a:lnTo>
                    <a:pt x="621437" y="488272"/>
                  </a:lnTo>
                  <a:lnTo>
                    <a:pt x="648070" y="248575"/>
                  </a:lnTo>
                  <a:lnTo>
                    <a:pt x="497149" y="71022"/>
                  </a:lnTo>
                  <a:lnTo>
                    <a:pt x="28408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: Shape 11">
              <a:hlinkClick r:id="rId4"/>
              <a:extLst>
                <a:ext uri="{FF2B5EF4-FFF2-40B4-BE49-F238E27FC236}">
                  <a16:creationId xmlns:a16="http://schemas.microsoft.com/office/drawing/2014/main" id="{3C9F2A2C-F53D-4610-83E5-19E034A8387D}"/>
                </a:ext>
              </a:extLst>
            </p:cNvPr>
            <p:cNvSpPr/>
            <p:nvPr/>
          </p:nvSpPr>
          <p:spPr>
            <a:xfrm>
              <a:off x="7148005" y="1954567"/>
              <a:ext cx="648070" cy="905523"/>
            </a:xfrm>
            <a:custGeom>
              <a:avLst/>
              <a:gdLst>
                <a:gd name="connsiteX0" fmla="*/ 284085 w 648070"/>
                <a:gd name="connsiteY0" fmla="*/ 0 h 905523"/>
                <a:gd name="connsiteX1" fmla="*/ 62144 w 648070"/>
                <a:gd name="connsiteY1" fmla="*/ 106532 h 905523"/>
                <a:gd name="connsiteX2" fmla="*/ 0 w 648070"/>
                <a:gd name="connsiteY2" fmla="*/ 230820 h 905523"/>
                <a:gd name="connsiteX3" fmla="*/ 8878 w 648070"/>
                <a:gd name="connsiteY3" fmla="*/ 363985 h 905523"/>
                <a:gd name="connsiteX4" fmla="*/ 62144 w 648070"/>
                <a:gd name="connsiteY4" fmla="*/ 514905 h 905523"/>
                <a:gd name="connsiteX5" fmla="*/ 328474 w 648070"/>
                <a:gd name="connsiteY5" fmla="*/ 905523 h 905523"/>
                <a:gd name="connsiteX6" fmla="*/ 621437 w 648070"/>
                <a:gd name="connsiteY6" fmla="*/ 488272 h 905523"/>
                <a:gd name="connsiteX7" fmla="*/ 648070 w 648070"/>
                <a:gd name="connsiteY7" fmla="*/ 248575 h 905523"/>
                <a:gd name="connsiteX8" fmla="*/ 497149 w 648070"/>
                <a:gd name="connsiteY8" fmla="*/ 71022 h 905523"/>
                <a:gd name="connsiteX9" fmla="*/ 284085 w 648070"/>
                <a:gd name="connsiteY9" fmla="*/ 0 h 90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070" h="905523">
                  <a:moveTo>
                    <a:pt x="284085" y="0"/>
                  </a:moveTo>
                  <a:lnTo>
                    <a:pt x="62144" y="106532"/>
                  </a:lnTo>
                  <a:lnTo>
                    <a:pt x="0" y="230820"/>
                  </a:lnTo>
                  <a:lnTo>
                    <a:pt x="8878" y="363985"/>
                  </a:lnTo>
                  <a:lnTo>
                    <a:pt x="62144" y="514905"/>
                  </a:lnTo>
                  <a:lnTo>
                    <a:pt x="328474" y="905523"/>
                  </a:lnTo>
                  <a:lnTo>
                    <a:pt x="621437" y="488272"/>
                  </a:lnTo>
                  <a:lnTo>
                    <a:pt x="648070" y="248575"/>
                  </a:lnTo>
                  <a:lnTo>
                    <a:pt x="497149" y="71022"/>
                  </a:lnTo>
                  <a:lnTo>
                    <a:pt x="28408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: Shape 13">
              <a:hlinkClick r:id="rId5"/>
              <a:extLst>
                <a:ext uri="{FF2B5EF4-FFF2-40B4-BE49-F238E27FC236}">
                  <a16:creationId xmlns:a16="http://schemas.microsoft.com/office/drawing/2014/main" id="{B674F669-F05D-40EC-A135-AF927AB61EA0}"/>
                </a:ext>
              </a:extLst>
            </p:cNvPr>
            <p:cNvSpPr/>
            <p:nvPr/>
          </p:nvSpPr>
          <p:spPr>
            <a:xfrm>
              <a:off x="4928586" y="1926456"/>
              <a:ext cx="648070" cy="905523"/>
            </a:xfrm>
            <a:custGeom>
              <a:avLst/>
              <a:gdLst>
                <a:gd name="connsiteX0" fmla="*/ 284085 w 648070"/>
                <a:gd name="connsiteY0" fmla="*/ 0 h 905523"/>
                <a:gd name="connsiteX1" fmla="*/ 62144 w 648070"/>
                <a:gd name="connsiteY1" fmla="*/ 106532 h 905523"/>
                <a:gd name="connsiteX2" fmla="*/ 0 w 648070"/>
                <a:gd name="connsiteY2" fmla="*/ 230820 h 905523"/>
                <a:gd name="connsiteX3" fmla="*/ 8878 w 648070"/>
                <a:gd name="connsiteY3" fmla="*/ 363985 h 905523"/>
                <a:gd name="connsiteX4" fmla="*/ 62144 w 648070"/>
                <a:gd name="connsiteY4" fmla="*/ 514905 h 905523"/>
                <a:gd name="connsiteX5" fmla="*/ 328474 w 648070"/>
                <a:gd name="connsiteY5" fmla="*/ 905523 h 905523"/>
                <a:gd name="connsiteX6" fmla="*/ 621437 w 648070"/>
                <a:gd name="connsiteY6" fmla="*/ 488272 h 905523"/>
                <a:gd name="connsiteX7" fmla="*/ 648070 w 648070"/>
                <a:gd name="connsiteY7" fmla="*/ 248575 h 905523"/>
                <a:gd name="connsiteX8" fmla="*/ 497149 w 648070"/>
                <a:gd name="connsiteY8" fmla="*/ 71022 h 905523"/>
                <a:gd name="connsiteX9" fmla="*/ 284085 w 648070"/>
                <a:gd name="connsiteY9" fmla="*/ 0 h 90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070" h="905523">
                  <a:moveTo>
                    <a:pt x="284085" y="0"/>
                  </a:moveTo>
                  <a:lnTo>
                    <a:pt x="62144" y="106532"/>
                  </a:lnTo>
                  <a:lnTo>
                    <a:pt x="0" y="230820"/>
                  </a:lnTo>
                  <a:lnTo>
                    <a:pt x="8878" y="363985"/>
                  </a:lnTo>
                  <a:lnTo>
                    <a:pt x="62144" y="514905"/>
                  </a:lnTo>
                  <a:lnTo>
                    <a:pt x="328474" y="905523"/>
                  </a:lnTo>
                  <a:lnTo>
                    <a:pt x="621437" y="488272"/>
                  </a:lnTo>
                  <a:lnTo>
                    <a:pt x="648070" y="248575"/>
                  </a:lnTo>
                  <a:lnTo>
                    <a:pt x="497149" y="71022"/>
                  </a:lnTo>
                  <a:lnTo>
                    <a:pt x="28408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reeform: Shape 15">
              <a:hlinkClick r:id="rId5"/>
              <a:extLst>
                <a:ext uri="{FF2B5EF4-FFF2-40B4-BE49-F238E27FC236}">
                  <a16:creationId xmlns:a16="http://schemas.microsoft.com/office/drawing/2014/main" id="{5750C560-657C-4BA7-8583-A94688AC31C8}"/>
                </a:ext>
              </a:extLst>
            </p:cNvPr>
            <p:cNvSpPr/>
            <p:nvPr/>
          </p:nvSpPr>
          <p:spPr>
            <a:xfrm>
              <a:off x="2589081" y="1998957"/>
              <a:ext cx="648070" cy="905523"/>
            </a:xfrm>
            <a:custGeom>
              <a:avLst/>
              <a:gdLst>
                <a:gd name="connsiteX0" fmla="*/ 284085 w 648070"/>
                <a:gd name="connsiteY0" fmla="*/ 0 h 905523"/>
                <a:gd name="connsiteX1" fmla="*/ 62144 w 648070"/>
                <a:gd name="connsiteY1" fmla="*/ 106532 h 905523"/>
                <a:gd name="connsiteX2" fmla="*/ 0 w 648070"/>
                <a:gd name="connsiteY2" fmla="*/ 230820 h 905523"/>
                <a:gd name="connsiteX3" fmla="*/ 8878 w 648070"/>
                <a:gd name="connsiteY3" fmla="*/ 363985 h 905523"/>
                <a:gd name="connsiteX4" fmla="*/ 62144 w 648070"/>
                <a:gd name="connsiteY4" fmla="*/ 514905 h 905523"/>
                <a:gd name="connsiteX5" fmla="*/ 328474 w 648070"/>
                <a:gd name="connsiteY5" fmla="*/ 905523 h 905523"/>
                <a:gd name="connsiteX6" fmla="*/ 621437 w 648070"/>
                <a:gd name="connsiteY6" fmla="*/ 488272 h 905523"/>
                <a:gd name="connsiteX7" fmla="*/ 648070 w 648070"/>
                <a:gd name="connsiteY7" fmla="*/ 248575 h 905523"/>
                <a:gd name="connsiteX8" fmla="*/ 497149 w 648070"/>
                <a:gd name="connsiteY8" fmla="*/ 71022 h 905523"/>
                <a:gd name="connsiteX9" fmla="*/ 284085 w 648070"/>
                <a:gd name="connsiteY9" fmla="*/ 0 h 90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070" h="905523">
                  <a:moveTo>
                    <a:pt x="284085" y="0"/>
                  </a:moveTo>
                  <a:lnTo>
                    <a:pt x="62144" y="106532"/>
                  </a:lnTo>
                  <a:lnTo>
                    <a:pt x="0" y="230820"/>
                  </a:lnTo>
                  <a:lnTo>
                    <a:pt x="8878" y="363985"/>
                  </a:lnTo>
                  <a:lnTo>
                    <a:pt x="62144" y="514905"/>
                  </a:lnTo>
                  <a:lnTo>
                    <a:pt x="328474" y="905523"/>
                  </a:lnTo>
                  <a:lnTo>
                    <a:pt x="621437" y="488272"/>
                  </a:lnTo>
                  <a:lnTo>
                    <a:pt x="648070" y="248575"/>
                  </a:lnTo>
                  <a:lnTo>
                    <a:pt x="497149" y="71022"/>
                  </a:lnTo>
                  <a:lnTo>
                    <a:pt x="28408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reeform: Shape 17">
              <a:hlinkClick r:id="rId6"/>
              <a:extLst>
                <a:ext uri="{FF2B5EF4-FFF2-40B4-BE49-F238E27FC236}">
                  <a16:creationId xmlns:a16="http://schemas.microsoft.com/office/drawing/2014/main" id="{AF319D3A-84D1-4EB3-AB91-46BD9C34D9D6}"/>
                </a:ext>
              </a:extLst>
            </p:cNvPr>
            <p:cNvSpPr/>
            <p:nvPr/>
          </p:nvSpPr>
          <p:spPr>
            <a:xfrm>
              <a:off x="369042" y="1954567"/>
              <a:ext cx="648070" cy="905523"/>
            </a:xfrm>
            <a:custGeom>
              <a:avLst/>
              <a:gdLst>
                <a:gd name="connsiteX0" fmla="*/ 284085 w 648070"/>
                <a:gd name="connsiteY0" fmla="*/ 0 h 905523"/>
                <a:gd name="connsiteX1" fmla="*/ 62144 w 648070"/>
                <a:gd name="connsiteY1" fmla="*/ 106532 h 905523"/>
                <a:gd name="connsiteX2" fmla="*/ 0 w 648070"/>
                <a:gd name="connsiteY2" fmla="*/ 230820 h 905523"/>
                <a:gd name="connsiteX3" fmla="*/ 8878 w 648070"/>
                <a:gd name="connsiteY3" fmla="*/ 363985 h 905523"/>
                <a:gd name="connsiteX4" fmla="*/ 62144 w 648070"/>
                <a:gd name="connsiteY4" fmla="*/ 514905 h 905523"/>
                <a:gd name="connsiteX5" fmla="*/ 328474 w 648070"/>
                <a:gd name="connsiteY5" fmla="*/ 905523 h 905523"/>
                <a:gd name="connsiteX6" fmla="*/ 621437 w 648070"/>
                <a:gd name="connsiteY6" fmla="*/ 488272 h 905523"/>
                <a:gd name="connsiteX7" fmla="*/ 648070 w 648070"/>
                <a:gd name="connsiteY7" fmla="*/ 248575 h 905523"/>
                <a:gd name="connsiteX8" fmla="*/ 497149 w 648070"/>
                <a:gd name="connsiteY8" fmla="*/ 71022 h 905523"/>
                <a:gd name="connsiteX9" fmla="*/ 284085 w 648070"/>
                <a:gd name="connsiteY9" fmla="*/ 0 h 90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070" h="905523">
                  <a:moveTo>
                    <a:pt x="284085" y="0"/>
                  </a:moveTo>
                  <a:lnTo>
                    <a:pt x="62144" y="106532"/>
                  </a:lnTo>
                  <a:lnTo>
                    <a:pt x="0" y="230820"/>
                  </a:lnTo>
                  <a:lnTo>
                    <a:pt x="8878" y="363985"/>
                  </a:lnTo>
                  <a:lnTo>
                    <a:pt x="62144" y="514905"/>
                  </a:lnTo>
                  <a:lnTo>
                    <a:pt x="328474" y="905523"/>
                  </a:lnTo>
                  <a:lnTo>
                    <a:pt x="621437" y="488272"/>
                  </a:lnTo>
                  <a:lnTo>
                    <a:pt x="648070" y="248575"/>
                  </a:lnTo>
                  <a:lnTo>
                    <a:pt x="497149" y="71022"/>
                  </a:lnTo>
                  <a:lnTo>
                    <a:pt x="28408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reeform: Shape 19">
              <a:hlinkClick r:id="rId7"/>
              <a:extLst>
                <a:ext uri="{FF2B5EF4-FFF2-40B4-BE49-F238E27FC236}">
                  <a16:creationId xmlns:a16="http://schemas.microsoft.com/office/drawing/2014/main" id="{66E479E8-DEF0-40F2-8D93-1540C6C0926A}"/>
                </a:ext>
              </a:extLst>
            </p:cNvPr>
            <p:cNvSpPr/>
            <p:nvPr/>
          </p:nvSpPr>
          <p:spPr>
            <a:xfrm>
              <a:off x="1904879" y="3289915"/>
              <a:ext cx="648070" cy="905523"/>
            </a:xfrm>
            <a:custGeom>
              <a:avLst/>
              <a:gdLst>
                <a:gd name="connsiteX0" fmla="*/ 284085 w 648070"/>
                <a:gd name="connsiteY0" fmla="*/ 0 h 905523"/>
                <a:gd name="connsiteX1" fmla="*/ 62144 w 648070"/>
                <a:gd name="connsiteY1" fmla="*/ 106532 h 905523"/>
                <a:gd name="connsiteX2" fmla="*/ 0 w 648070"/>
                <a:gd name="connsiteY2" fmla="*/ 230820 h 905523"/>
                <a:gd name="connsiteX3" fmla="*/ 8878 w 648070"/>
                <a:gd name="connsiteY3" fmla="*/ 363985 h 905523"/>
                <a:gd name="connsiteX4" fmla="*/ 62144 w 648070"/>
                <a:gd name="connsiteY4" fmla="*/ 514905 h 905523"/>
                <a:gd name="connsiteX5" fmla="*/ 328474 w 648070"/>
                <a:gd name="connsiteY5" fmla="*/ 905523 h 905523"/>
                <a:gd name="connsiteX6" fmla="*/ 621437 w 648070"/>
                <a:gd name="connsiteY6" fmla="*/ 488272 h 905523"/>
                <a:gd name="connsiteX7" fmla="*/ 648070 w 648070"/>
                <a:gd name="connsiteY7" fmla="*/ 248575 h 905523"/>
                <a:gd name="connsiteX8" fmla="*/ 497149 w 648070"/>
                <a:gd name="connsiteY8" fmla="*/ 71022 h 905523"/>
                <a:gd name="connsiteX9" fmla="*/ 284085 w 648070"/>
                <a:gd name="connsiteY9" fmla="*/ 0 h 90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070" h="905523">
                  <a:moveTo>
                    <a:pt x="284085" y="0"/>
                  </a:moveTo>
                  <a:lnTo>
                    <a:pt x="62144" y="106532"/>
                  </a:lnTo>
                  <a:lnTo>
                    <a:pt x="0" y="230820"/>
                  </a:lnTo>
                  <a:lnTo>
                    <a:pt x="8878" y="363985"/>
                  </a:lnTo>
                  <a:lnTo>
                    <a:pt x="62144" y="514905"/>
                  </a:lnTo>
                  <a:lnTo>
                    <a:pt x="328474" y="905523"/>
                  </a:lnTo>
                  <a:lnTo>
                    <a:pt x="621437" y="488272"/>
                  </a:lnTo>
                  <a:lnTo>
                    <a:pt x="648070" y="248575"/>
                  </a:lnTo>
                  <a:lnTo>
                    <a:pt x="497149" y="71022"/>
                  </a:lnTo>
                  <a:lnTo>
                    <a:pt x="28408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Freeform: Shape 21">
              <a:hlinkClick r:id="rId8"/>
              <a:extLst>
                <a:ext uri="{FF2B5EF4-FFF2-40B4-BE49-F238E27FC236}">
                  <a16:creationId xmlns:a16="http://schemas.microsoft.com/office/drawing/2014/main" id="{3E8A894A-AD2F-43B5-8C48-43D38F282BD3}"/>
                </a:ext>
              </a:extLst>
            </p:cNvPr>
            <p:cNvSpPr/>
            <p:nvPr/>
          </p:nvSpPr>
          <p:spPr>
            <a:xfrm>
              <a:off x="1292321" y="4763609"/>
              <a:ext cx="648070" cy="905523"/>
            </a:xfrm>
            <a:custGeom>
              <a:avLst/>
              <a:gdLst>
                <a:gd name="connsiteX0" fmla="*/ 284085 w 648070"/>
                <a:gd name="connsiteY0" fmla="*/ 0 h 905523"/>
                <a:gd name="connsiteX1" fmla="*/ 62144 w 648070"/>
                <a:gd name="connsiteY1" fmla="*/ 106532 h 905523"/>
                <a:gd name="connsiteX2" fmla="*/ 0 w 648070"/>
                <a:gd name="connsiteY2" fmla="*/ 230820 h 905523"/>
                <a:gd name="connsiteX3" fmla="*/ 8878 w 648070"/>
                <a:gd name="connsiteY3" fmla="*/ 363985 h 905523"/>
                <a:gd name="connsiteX4" fmla="*/ 62144 w 648070"/>
                <a:gd name="connsiteY4" fmla="*/ 514905 h 905523"/>
                <a:gd name="connsiteX5" fmla="*/ 328474 w 648070"/>
                <a:gd name="connsiteY5" fmla="*/ 905523 h 905523"/>
                <a:gd name="connsiteX6" fmla="*/ 621437 w 648070"/>
                <a:gd name="connsiteY6" fmla="*/ 488272 h 905523"/>
                <a:gd name="connsiteX7" fmla="*/ 648070 w 648070"/>
                <a:gd name="connsiteY7" fmla="*/ 248575 h 905523"/>
                <a:gd name="connsiteX8" fmla="*/ 497149 w 648070"/>
                <a:gd name="connsiteY8" fmla="*/ 71022 h 905523"/>
                <a:gd name="connsiteX9" fmla="*/ 284085 w 648070"/>
                <a:gd name="connsiteY9" fmla="*/ 0 h 90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070" h="905523">
                  <a:moveTo>
                    <a:pt x="284085" y="0"/>
                  </a:moveTo>
                  <a:lnTo>
                    <a:pt x="62144" y="106532"/>
                  </a:lnTo>
                  <a:lnTo>
                    <a:pt x="0" y="230820"/>
                  </a:lnTo>
                  <a:lnTo>
                    <a:pt x="8878" y="363985"/>
                  </a:lnTo>
                  <a:lnTo>
                    <a:pt x="62144" y="514905"/>
                  </a:lnTo>
                  <a:lnTo>
                    <a:pt x="328474" y="905523"/>
                  </a:lnTo>
                  <a:lnTo>
                    <a:pt x="621437" y="488272"/>
                  </a:lnTo>
                  <a:lnTo>
                    <a:pt x="648070" y="248575"/>
                  </a:lnTo>
                  <a:lnTo>
                    <a:pt x="497149" y="71022"/>
                  </a:lnTo>
                  <a:lnTo>
                    <a:pt x="28408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Freeform: Shape 23">
              <a:hlinkClick r:id="rId9"/>
              <a:extLst>
                <a:ext uri="{FF2B5EF4-FFF2-40B4-BE49-F238E27FC236}">
                  <a16:creationId xmlns:a16="http://schemas.microsoft.com/office/drawing/2014/main" id="{F516BD9D-3469-4052-9CD5-D54EFEF82B43}"/>
                </a:ext>
              </a:extLst>
            </p:cNvPr>
            <p:cNvSpPr/>
            <p:nvPr/>
          </p:nvSpPr>
          <p:spPr>
            <a:xfrm>
              <a:off x="2975499" y="3884720"/>
              <a:ext cx="648070" cy="905523"/>
            </a:xfrm>
            <a:custGeom>
              <a:avLst/>
              <a:gdLst>
                <a:gd name="connsiteX0" fmla="*/ 284085 w 648070"/>
                <a:gd name="connsiteY0" fmla="*/ 0 h 905523"/>
                <a:gd name="connsiteX1" fmla="*/ 62144 w 648070"/>
                <a:gd name="connsiteY1" fmla="*/ 106532 h 905523"/>
                <a:gd name="connsiteX2" fmla="*/ 0 w 648070"/>
                <a:gd name="connsiteY2" fmla="*/ 230820 h 905523"/>
                <a:gd name="connsiteX3" fmla="*/ 8878 w 648070"/>
                <a:gd name="connsiteY3" fmla="*/ 363985 h 905523"/>
                <a:gd name="connsiteX4" fmla="*/ 62144 w 648070"/>
                <a:gd name="connsiteY4" fmla="*/ 514905 h 905523"/>
                <a:gd name="connsiteX5" fmla="*/ 328474 w 648070"/>
                <a:gd name="connsiteY5" fmla="*/ 905523 h 905523"/>
                <a:gd name="connsiteX6" fmla="*/ 621437 w 648070"/>
                <a:gd name="connsiteY6" fmla="*/ 488272 h 905523"/>
                <a:gd name="connsiteX7" fmla="*/ 648070 w 648070"/>
                <a:gd name="connsiteY7" fmla="*/ 248575 h 905523"/>
                <a:gd name="connsiteX8" fmla="*/ 497149 w 648070"/>
                <a:gd name="connsiteY8" fmla="*/ 71022 h 905523"/>
                <a:gd name="connsiteX9" fmla="*/ 284085 w 648070"/>
                <a:gd name="connsiteY9" fmla="*/ 0 h 90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070" h="905523">
                  <a:moveTo>
                    <a:pt x="284085" y="0"/>
                  </a:moveTo>
                  <a:lnTo>
                    <a:pt x="62144" y="106532"/>
                  </a:lnTo>
                  <a:lnTo>
                    <a:pt x="0" y="230820"/>
                  </a:lnTo>
                  <a:lnTo>
                    <a:pt x="8878" y="363985"/>
                  </a:lnTo>
                  <a:lnTo>
                    <a:pt x="62144" y="514905"/>
                  </a:lnTo>
                  <a:lnTo>
                    <a:pt x="328474" y="905523"/>
                  </a:lnTo>
                  <a:lnTo>
                    <a:pt x="621437" y="488272"/>
                  </a:lnTo>
                  <a:lnTo>
                    <a:pt x="648070" y="248575"/>
                  </a:lnTo>
                  <a:lnTo>
                    <a:pt x="497149" y="71022"/>
                  </a:lnTo>
                  <a:lnTo>
                    <a:pt x="28408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Freeform: Shape 25">
              <a:hlinkClick r:id="rId10"/>
              <a:extLst>
                <a:ext uri="{FF2B5EF4-FFF2-40B4-BE49-F238E27FC236}">
                  <a16:creationId xmlns:a16="http://schemas.microsoft.com/office/drawing/2014/main" id="{5789876E-A76A-4B7C-A02C-B30D1C9458E8}"/>
                </a:ext>
              </a:extLst>
            </p:cNvPr>
            <p:cNvSpPr/>
            <p:nvPr/>
          </p:nvSpPr>
          <p:spPr>
            <a:xfrm>
              <a:off x="4578535" y="4546850"/>
              <a:ext cx="648070" cy="905523"/>
            </a:xfrm>
            <a:custGeom>
              <a:avLst/>
              <a:gdLst>
                <a:gd name="connsiteX0" fmla="*/ 284085 w 648070"/>
                <a:gd name="connsiteY0" fmla="*/ 0 h 905523"/>
                <a:gd name="connsiteX1" fmla="*/ 62144 w 648070"/>
                <a:gd name="connsiteY1" fmla="*/ 106532 h 905523"/>
                <a:gd name="connsiteX2" fmla="*/ 0 w 648070"/>
                <a:gd name="connsiteY2" fmla="*/ 230820 h 905523"/>
                <a:gd name="connsiteX3" fmla="*/ 8878 w 648070"/>
                <a:gd name="connsiteY3" fmla="*/ 363985 h 905523"/>
                <a:gd name="connsiteX4" fmla="*/ 62144 w 648070"/>
                <a:gd name="connsiteY4" fmla="*/ 514905 h 905523"/>
                <a:gd name="connsiteX5" fmla="*/ 328474 w 648070"/>
                <a:gd name="connsiteY5" fmla="*/ 905523 h 905523"/>
                <a:gd name="connsiteX6" fmla="*/ 621437 w 648070"/>
                <a:gd name="connsiteY6" fmla="*/ 488272 h 905523"/>
                <a:gd name="connsiteX7" fmla="*/ 648070 w 648070"/>
                <a:gd name="connsiteY7" fmla="*/ 248575 h 905523"/>
                <a:gd name="connsiteX8" fmla="*/ 497149 w 648070"/>
                <a:gd name="connsiteY8" fmla="*/ 71022 h 905523"/>
                <a:gd name="connsiteX9" fmla="*/ 284085 w 648070"/>
                <a:gd name="connsiteY9" fmla="*/ 0 h 90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070" h="905523">
                  <a:moveTo>
                    <a:pt x="284085" y="0"/>
                  </a:moveTo>
                  <a:lnTo>
                    <a:pt x="62144" y="106532"/>
                  </a:lnTo>
                  <a:lnTo>
                    <a:pt x="0" y="230820"/>
                  </a:lnTo>
                  <a:lnTo>
                    <a:pt x="8878" y="363985"/>
                  </a:lnTo>
                  <a:lnTo>
                    <a:pt x="62144" y="514905"/>
                  </a:lnTo>
                  <a:lnTo>
                    <a:pt x="328474" y="905523"/>
                  </a:lnTo>
                  <a:lnTo>
                    <a:pt x="621437" y="488272"/>
                  </a:lnTo>
                  <a:lnTo>
                    <a:pt x="648070" y="248575"/>
                  </a:lnTo>
                  <a:lnTo>
                    <a:pt x="497149" y="71022"/>
                  </a:lnTo>
                  <a:lnTo>
                    <a:pt x="28408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Freeform: Shape 27">
              <a:hlinkClick r:id="rId11"/>
              <a:extLst>
                <a:ext uri="{FF2B5EF4-FFF2-40B4-BE49-F238E27FC236}">
                  <a16:creationId xmlns:a16="http://schemas.microsoft.com/office/drawing/2014/main" id="{BAB26ED5-0C69-4819-8DD0-6F0D01D04C10}"/>
                </a:ext>
              </a:extLst>
            </p:cNvPr>
            <p:cNvSpPr/>
            <p:nvPr/>
          </p:nvSpPr>
          <p:spPr>
            <a:xfrm>
              <a:off x="6029417" y="5354715"/>
              <a:ext cx="648070" cy="905523"/>
            </a:xfrm>
            <a:custGeom>
              <a:avLst/>
              <a:gdLst>
                <a:gd name="connsiteX0" fmla="*/ 284085 w 648070"/>
                <a:gd name="connsiteY0" fmla="*/ 0 h 905523"/>
                <a:gd name="connsiteX1" fmla="*/ 62144 w 648070"/>
                <a:gd name="connsiteY1" fmla="*/ 106532 h 905523"/>
                <a:gd name="connsiteX2" fmla="*/ 0 w 648070"/>
                <a:gd name="connsiteY2" fmla="*/ 230820 h 905523"/>
                <a:gd name="connsiteX3" fmla="*/ 8878 w 648070"/>
                <a:gd name="connsiteY3" fmla="*/ 363985 h 905523"/>
                <a:gd name="connsiteX4" fmla="*/ 62144 w 648070"/>
                <a:gd name="connsiteY4" fmla="*/ 514905 h 905523"/>
                <a:gd name="connsiteX5" fmla="*/ 328474 w 648070"/>
                <a:gd name="connsiteY5" fmla="*/ 905523 h 905523"/>
                <a:gd name="connsiteX6" fmla="*/ 621437 w 648070"/>
                <a:gd name="connsiteY6" fmla="*/ 488272 h 905523"/>
                <a:gd name="connsiteX7" fmla="*/ 648070 w 648070"/>
                <a:gd name="connsiteY7" fmla="*/ 248575 h 905523"/>
                <a:gd name="connsiteX8" fmla="*/ 497149 w 648070"/>
                <a:gd name="connsiteY8" fmla="*/ 71022 h 905523"/>
                <a:gd name="connsiteX9" fmla="*/ 284085 w 648070"/>
                <a:gd name="connsiteY9" fmla="*/ 0 h 90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070" h="905523">
                  <a:moveTo>
                    <a:pt x="284085" y="0"/>
                  </a:moveTo>
                  <a:lnTo>
                    <a:pt x="62144" y="106532"/>
                  </a:lnTo>
                  <a:lnTo>
                    <a:pt x="0" y="230820"/>
                  </a:lnTo>
                  <a:lnTo>
                    <a:pt x="8878" y="363985"/>
                  </a:lnTo>
                  <a:lnTo>
                    <a:pt x="62144" y="514905"/>
                  </a:lnTo>
                  <a:lnTo>
                    <a:pt x="328474" y="905523"/>
                  </a:lnTo>
                  <a:lnTo>
                    <a:pt x="621437" y="488272"/>
                  </a:lnTo>
                  <a:lnTo>
                    <a:pt x="648070" y="248575"/>
                  </a:lnTo>
                  <a:lnTo>
                    <a:pt x="497149" y="71022"/>
                  </a:lnTo>
                  <a:lnTo>
                    <a:pt x="28408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Freeform: Shape 29">
              <a:hlinkClick r:id="rId12"/>
              <a:extLst>
                <a:ext uri="{FF2B5EF4-FFF2-40B4-BE49-F238E27FC236}">
                  <a16:creationId xmlns:a16="http://schemas.microsoft.com/office/drawing/2014/main" id="{F82159B2-E3DF-4A67-9C92-FE9DCD76A2AE}"/>
                </a:ext>
              </a:extLst>
            </p:cNvPr>
            <p:cNvSpPr/>
            <p:nvPr/>
          </p:nvSpPr>
          <p:spPr>
            <a:xfrm>
              <a:off x="8255721" y="3641327"/>
              <a:ext cx="648070" cy="905523"/>
            </a:xfrm>
            <a:custGeom>
              <a:avLst/>
              <a:gdLst>
                <a:gd name="connsiteX0" fmla="*/ 284085 w 648070"/>
                <a:gd name="connsiteY0" fmla="*/ 0 h 905523"/>
                <a:gd name="connsiteX1" fmla="*/ 62144 w 648070"/>
                <a:gd name="connsiteY1" fmla="*/ 106532 h 905523"/>
                <a:gd name="connsiteX2" fmla="*/ 0 w 648070"/>
                <a:gd name="connsiteY2" fmla="*/ 230820 h 905523"/>
                <a:gd name="connsiteX3" fmla="*/ 8878 w 648070"/>
                <a:gd name="connsiteY3" fmla="*/ 363985 h 905523"/>
                <a:gd name="connsiteX4" fmla="*/ 62144 w 648070"/>
                <a:gd name="connsiteY4" fmla="*/ 514905 h 905523"/>
                <a:gd name="connsiteX5" fmla="*/ 328474 w 648070"/>
                <a:gd name="connsiteY5" fmla="*/ 905523 h 905523"/>
                <a:gd name="connsiteX6" fmla="*/ 621437 w 648070"/>
                <a:gd name="connsiteY6" fmla="*/ 488272 h 905523"/>
                <a:gd name="connsiteX7" fmla="*/ 648070 w 648070"/>
                <a:gd name="connsiteY7" fmla="*/ 248575 h 905523"/>
                <a:gd name="connsiteX8" fmla="*/ 497149 w 648070"/>
                <a:gd name="connsiteY8" fmla="*/ 71022 h 905523"/>
                <a:gd name="connsiteX9" fmla="*/ 284085 w 648070"/>
                <a:gd name="connsiteY9" fmla="*/ 0 h 90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070" h="905523">
                  <a:moveTo>
                    <a:pt x="284085" y="0"/>
                  </a:moveTo>
                  <a:lnTo>
                    <a:pt x="62144" y="106532"/>
                  </a:lnTo>
                  <a:lnTo>
                    <a:pt x="0" y="230820"/>
                  </a:lnTo>
                  <a:lnTo>
                    <a:pt x="8878" y="363985"/>
                  </a:lnTo>
                  <a:lnTo>
                    <a:pt x="62144" y="514905"/>
                  </a:lnTo>
                  <a:lnTo>
                    <a:pt x="328474" y="905523"/>
                  </a:lnTo>
                  <a:lnTo>
                    <a:pt x="621437" y="488272"/>
                  </a:lnTo>
                  <a:lnTo>
                    <a:pt x="648070" y="248575"/>
                  </a:lnTo>
                  <a:lnTo>
                    <a:pt x="497149" y="71022"/>
                  </a:lnTo>
                  <a:lnTo>
                    <a:pt x="28408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Freeform: Shape 31">
              <a:hlinkClick r:id="rId13"/>
              <a:extLst>
                <a:ext uri="{FF2B5EF4-FFF2-40B4-BE49-F238E27FC236}">
                  <a16:creationId xmlns:a16="http://schemas.microsoft.com/office/drawing/2014/main" id="{7D0AEDE6-8499-488B-BDF6-EFBCCB25F5A4}"/>
                </a:ext>
              </a:extLst>
            </p:cNvPr>
            <p:cNvSpPr/>
            <p:nvPr/>
          </p:nvSpPr>
          <p:spPr>
            <a:xfrm>
              <a:off x="8009138" y="5487885"/>
              <a:ext cx="648070" cy="905523"/>
            </a:xfrm>
            <a:custGeom>
              <a:avLst/>
              <a:gdLst>
                <a:gd name="connsiteX0" fmla="*/ 284085 w 648070"/>
                <a:gd name="connsiteY0" fmla="*/ 0 h 905523"/>
                <a:gd name="connsiteX1" fmla="*/ 62144 w 648070"/>
                <a:gd name="connsiteY1" fmla="*/ 106532 h 905523"/>
                <a:gd name="connsiteX2" fmla="*/ 0 w 648070"/>
                <a:gd name="connsiteY2" fmla="*/ 230820 h 905523"/>
                <a:gd name="connsiteX3" fmla="*/ 8878 w 648070"/>
                <a:gd name="connsiteY3" fmla="*/ 363985 h 905523"/>
                <a:gd name="connsiteX4" fmla="*/ 62144 w 648070"/>
                <a:gd name="connsiteY4" fmla="*/ 514905 h 905523"/>
                <a:gd name="connsiteX5" fmla="*/ 328474 w 648070"/>
                <a:gd name="connsiteY5" fmla="*/ 905523 h 905523"/>
                <a:gd name="connsiteX6" fmla="*/ 621437 w 648070"/>
                <a:gd name="connsiteY6" fmla="*/ 488272 h 905523"/>
                <a:gd name="connsiteX7" fmla="*/ 648070 w 648070"/>
                <a:gd name="connsiteY7" fmla="*/ 248575 h 905523"/>
                <a:gd name="connsiteX8" fmla="*/ 497149 w 648070"/>
                <a:gd name="connsiteY8" fmla="*/ 71022 h 905523"/>
                <a:gd name="connsiteX9" fmla="*/ 284085 w 648070"/>
                <a:gd name="connsiteY9" fmla="*/ 0 h 90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070" h="905523">
                  <a:moveTo>
                    <a:pt x="284085" y="0"/>
                  </a:moveTo>
                  <a:lnTo>
                    <a:pt x="62144" y="106532"/>
                  </a:lnTo>
                  <a:lnTo>
                    <a:pt x="0" y="230820"/>
                  </a:lnTo>
                  <a:lnTo>
                    <a:pt x="8878" y="363985"/>
                  </a:lnTo>
                  <a:lnTo>
                    <a:pt x="62144" y="514905"/>
                  </a:lnTo>
                  <a:lnTo>
                    <a:pt x="328474" y="905523"/>
                  </a:lnTo>
                  <a:lnTo>
                    <a:pt x="621437" y="488272"/>
                  </a:lnTo>
                  <a:lnTo>
                    <a:pt x="648070" y="248575"/>
                  </a:lnTo>
                  <a:lnTo>
                    <a:pt x="497149" y="71022"/>
                  </a:lnTo>
                  <a:lnTo>
                    <a:pt x="28408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594675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5</cp:revision>
  <dcterms:created xsi:type="dcterms:W3CDTF">2020-11-06T15:18:04Z</dcterms:created>
  <dcterms:modified xsi:type="dcterms:W3CDTF">2020-11-06T15:28:34Z</dcterms:modified>
</cp:coreProperties>
</file>