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s://technologystudent.com/equip_flsh/spinning2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8891" y="434964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667" y="125548"/>
            <a:ext cx="4780915" cy="455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15185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MANUAL</a:t>
            </a:r>
            <a:r>
              <a:rPr dirty="0" u="sng" sz="1600" spc="-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</a:t>
            </a:r>
            <a:r>
              <a:rPr dirty="0" u="sng" sz="1600" spc="-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SPINNING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6374" y="195340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65062" y="1102174"/>
            <a:ext cx="6950075" cy="1252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1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commonly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tool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called?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tool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51435">
              <a:lnSpc>
                <a:spcPct val="100000"/>
              </a:lnSpc>
              <a:spcBef>
                <a:spcPts val="1485"/>
              </a:spcBef>
            </a:pP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400">
              <a:latin typeface="Arial"/>
              <a:cs typeface="Arial"/>
            </a:endParaRPr>
          </a:p>
          <a:p>
            <a:pPr algn="ctr" marR="288290">
              <a:lnSpc>
                <a:spcPct val="100000"/>
              </a:lnSpc>
              <a:spcBef>
                <a:spcPts val="1565"/>
              </a:spcBef>
            </a:pPr>
            <a:r>
              <a:rPr dirty="0" u="sng" sz="14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097" y="4031374"/>
            <a:ext cx="713168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advantage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tool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named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1,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over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 </a:t>
            </a:r>
            <a:r>
              <a:rPr dirty="0" sz="1400" spc="-3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tools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6374" y="4937209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6374" y="5399172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6374" y="5861134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65097" y="6031624"/>
            <a:ext cx="48983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u="sng" sz="1400" spc="-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hree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tools.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names.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15379" y="6031624"/>
            <a:ext cx="678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4826" y="8233658"/>
            <a:ext cx="71120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dirty="0" sz="14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lubricant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formed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spinning?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suitable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lubricant.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6374" y="9017734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6374" y="950668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6374" y="9995634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6374" y="10484582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79281" y="721249"/>
            <a:ext cx="534606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 spc="-7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https://technologystudent.com/equip_ﬂsh/spinning2.html</a:t>
            </a:r>
            <a:endParaRPr baseline="2314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METAL SPINNING TOOLS - EXAMINATION QUESTIONS</cp:keywords>
  <dc:title>spin-quest2.cdr</dc:title>
  <dcterms:created xsi:type="dcterms:W3CDTF">2021-11-05T14:05:23Z</dcterms:created>
  <dcterms:modified xsi:type="dcterms:W3CDTF">2021-11-05T14:05:23Z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2021-11-05T00:00:00Z</vt:filetime>
  </property>
</Properties>
</file>