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hyperlink" Target="https://technologystudent.com/equip_flsh/spinning4.html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s://technologystudent.com/equip_flsh/spinning4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35241" y="3674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019" y="3825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537" y="942975"/>
            <a:ext cx="6950075" cy="125158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9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stages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spinning?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stage.</a:t>
            </a:r>
            <a:r>
              <a:rPr dirty="0" sz="1400" spc="2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46355" marR="675640">
              <a:lnSpc>
                <a:spcPts val="3370"/>
              </a:lnSpc>
              <a:tabLst>
                <a:tab pos="3580129" algn="l"/>
                <a:tab pos="4824095" algn="l"/>
              </a:tabLst>
            </a:pPr>
            <a:r>
              <a:rPr dirty="0" u="sng" sz="1400" spc="-2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STAGE</a:t>
            </a:r>
            <a:r>
              <a:rPr dirty="0" u="sng" sz="1400" spc="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ONE:	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IMAGE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DESCRIPTION: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7891" y="109339"/>
            <a:ext cx="35369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MAIN</a:t>
            </a:r>
            <a:r>
              <a:rPr dirty="0" u="sng" sz="16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STAGES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</a:t>
            </a:r>
            <a:r>
              <a:rPr dirty="0" u="sng" sz="1600" spc="-4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SPINNING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585" y="3965372"/>
            <a:ext cx="3559175" cy="680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5840" algn="l"/>
              </a:tabLst>
            </a:pP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</a:t>
            </a:r>
            <a:r>
              <a:rPr dirty="0" u="sng" sz="1400" spc="-10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AG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</a:t>
            </a:r>
            <a:r>
              <a:rPr dirty="0" u="sng" sz="1400" spc="-3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TWO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: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545840" algn="l"/>
              </a:tabLst>
            </a:pP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DESCRIPTION: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67007" y="3965372"/>
            <a:ext cx="14681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6374" y="6763704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 h="0">
                <a:moveTo>
                  <a:pt x="0" y="0"/>
                </a:moveTo>
                <a:lnTo>
                  <a:pt x="352968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89585" y="6518071"/>
            <a:ext cx="1313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400" spc="-105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AGE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THREE: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67007" y="6518071"/>
            <a:ext cx="14681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6374" y="2699708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 h="0">
                <a:moveTo>
                  <a:pt x="0" y="0"/>
                </a:moveTo>
                <a:lnTo>
                  <a:pt x="352968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6374" y="3198182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 h="0">
                <a:moveTo>
                  <a:pt x="0" y="0"/>
                </a:moveTo>
                <a:lnTo>
                  <a:pt x="352968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6374" y="3696655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 h="0">
                <a:moveTo>
                  <a:pt x="0" y="0"/>
                </a:moveTo>
                <a:lnTo>
                  <a:pt x="352968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6374" y="5150408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 h="0">
                <a:moveTo>
                  <a:pt x="0" y="0"/>
                </a:moveTo>
                <a:lnTo>
                  <a:pt x="352968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6374" y="5648882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 h="0">
                <a:moveTo>
                  <a:pt x="0" y="0"/>
                </a:moveTo>
                <a:lnTo>
                  <a:pt x="352968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6374" y="6147355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 h="0">
                <a:moveTo>
                  <a:pt x="0" y="0"/>
                </a:moveTo>
                <a:lnTo>
                  <a:pt x="352968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6374" y="7227432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 h="0">
                <a:moveTo>
                  <a:pt x="0" y="0"/>
                </a:moveTo>
                <a:lnTo>
                  <a:pt x="352968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9585" y="6981797"/>
            <a:ext cx="12903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DESCRIPTION: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6374" y="7725909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 h="0">
                <a:moveTo>
                  <a:pt x="0" y="0"/>
                </a:moveTo>
                <a:lnTo>
                  <a:pt x="352968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6374" y="8224384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 h="0">
                <a:moveTo>
                  <a:pt x="0" y="0"/>
                </a:moveTo>
                <a:lnTo>
                  <a:pt x="352968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6374" y="8722857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 h="0">
                <a:moveTo>
                  <a:pt x="0" y="0"/>
                </a:moveTo>
                <a:lnTo>
                  <a:pt x="352968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8039" y="3812976"/>
            <a:ext cx="7077075" cy="0"/>
          </a:xfrm>
          <a:custGeom>
            <a:avLst/>
            <a:gdLst/>
            <a:ahLst/>
            <a:cxnLst/>
            <a:rect l="l" t="t" r="r" b="b"/>
            <a:pathLst>
              <a:path w="7077075" h="0">
                <a:moveTo>
                  <a:pt x="0" y="0"/>
                </a:moveTo>
                <a:lnTo>
                  <a:pt x="7077073" y="0"/>
                </a:lnTo>
              </a:path>
            </a:pathLst>
          </a:custGeom>
          <a:ln w="17999">
            <a:solidFill>
              <a:srgbClr val="C4C4C5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8039" y="6346627"/>
            <a:ext cx="7077075" cy="0"/>
          </a:xfrm>
          <a:custGeom>
            <a:avLst/>
            <a:gdLst/>
            <a:ahLst/>
            <a:cxnLst/>
            <a:rect l="l" t="t" r="r" b="b"/>
            <a:pathLst>
              <a:path w="7077075" h="0">
                <a:moveTo>
                  <a:pt x="0" y="0"/>
                </a:moveTo>
                <a:lnTo>
                  <a:pt x="7077073" y="0"/>
                </a:lnTo>
              </a:path>
            </a:pathLst>
          </a:custGeom>
          <a:ln w="17999">
            <a:solidFill>
              <a:srgbClr val="C4C4C5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grpSp>
        <p:nvGrpSpPr>
          <p:cNvPr id="24" name="object 24"/>
          <p:cNvGrpSpPr/>
          <p:nvPr/>
        </p:nvGrpSpPr>
        <p:grpSpPr>
          <a:xfrm>
            <a:off x="4317594" y="9166021"/>
            <a:ext cx="3058160" cy="1356995"/>
            <a:chOff x="4317594" y="9166021"/>
            <a:chExt cx="3058160" cy="1356995"/>
          </a:xfrm>
        </p:grpSpPr>
        <p:sp>
          <p:nvSpPr>
            <p:cNvPr id="25" name="object 25"/>
            <p:cNvSpPr/>
            <p:nvPr/>
          </p:nvSpPr>
          <p:spPr>
            <a:xfrm>
              <a:off x="6110676" y="9488616"/>
              <a:ext cx="1150620" cy="776605"/>
            </a:xfrm>
            <a:custGeom>
              <a:avLst/>
              <a:gdLst/>
              <a:ahLst/>
              <a:cxnLst/>
              <a:rect l="l" t="t" r="r" b="b"/>
              <a:pathLst>
                <a:path w="1150620" h="776604">
                  <a:moveTo>
                    <a:pt x="1150411" y="0"/>
                  </a:moveTo>
                  <a:lnTo>
                    <a:pt x="0" y="0"/>
                  </a:lnTo>
                  <a:lnTo>
                    <a:pt x="0" y="651708"/>
                  </a:lnTo>
                  <a:lnTo>
                    <a:pt x="4313" y="691188"/>
                  </a:lnTo>
                  <a:lnTo>
                    <a:pt x="34050" y="747319"/>
                  </a:lnTo>
                  <a:lnTo>
                    <a:pt x="81324" y="773919"/>
                  </a:lnTo>
                  <a:lnTo>
                    <a:pt x="107561" y="776486"/>
                  </a:lnTo>
                  <a:lnTo>
                    <a:pt x="133408" y="772079"/>
                  </a:lnTo>
                  <a:lnTo>
                    <a:pt x="177571" y="742888"/>
                  </a:lnTo>
                  <a:lnTo>
                    <a:pt x="201085" y="687436"/>
                  </a:lnTo>
                  <a:lnTo>
                    <a:pt x="191221" y="606813"/>
                  </a:lnTo>
                  <a:lnTo>
                    <a:pt x="244111" y="605306"/>
                  </a:lnTo>
                  <a:lnTo>
                    <a:pt x="297406" y="603317"/>
                  </a:lnTo>
                  <a:lnTo>
                    <a:pt x="350986" y="600804"/>
                  </a:lnTo>
                  <a:lnTo>
                    <a:pt x="404735" y="597725"/>
                  </a:lnTo>
                  <a:lnTo>
                    <a:pt x="458532" y="594035"/>
                  </a:lnTo>
                  <a:lnTo>
                    <a:pt x="512259" y="589693"/>
                  </a:lnTo>
                  <a:lnTo>
                    <a:pt x="565798" y="584656"/>
                  </a:lnTo>
                  <a:lnTo>
                    <a:pt x="619031" y="578881"/>
                  </a:lnTo>
                  <a:lnTo>
                    <a:pt x="671837" y="572326"/>
                  </a:lnTo>
                  <a:lnTo>
                    <a:pt x="724100" y="564947"/>
                  </a:lnTo>
                  <a:lnTo>
                    <a:pt x="775700" y="556701"/>
                  </a:lnTo>
                  <a:lnTo>
                    <a:pt x="826519" y="547547"/>
                  </a:lnTo>
                  <a:lnTo>
                    <a:pt x="876437" y="537441"/>
                  </a:lnTo>
                  <a:lnTo>
                    <a:pt x="925338" y="526341"/>
                  </a:lnTo>
                  <a:lnTo>
                    <a:pt x="973101" y="514204"/>
                  </a:lnTo>
                  <a:lnTo>
                    <a:pt x="1019609" y="500987"/>
                  </a:lnTo>
                  <a:lnTo>
                    <a:pt x="1064742" y="486647"/>
                  </a:lnTo>
                  <a:lnTo>
                    <a:pt x="1108382" y="471142"/>
                  </a:lnTo>
                  <a:lnTo>
                    <a:pt x="1150411" y="454428"/>
                  </a:lnTo>
                  <a:lnTo>
                    <a:pt x="1150411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54095" y="10090662"/>
              <a:ext cx="165311" cy="117692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5944226" y="9293846"/>
              <a:ext cx="1431925" cy="326390"/>
            </a:xfrm>
            <a:custGeom>
              <a:avLst/>
              <a:gdLst/>
              <a:ahLst/>
              <a:cxnLst/>
              <a:rect l="l" t="t" r="r" b="b"/>
              <a:pathLst>
                <a:path w="1431925" h="326390">
                  <a:moveTo>
                    <a:pt x="28340" y="0"/>
                  </a:moveTo>
                  <a:lnTo>
                    <a:pt x="0" y="311769"/>
                  </a:lnTo>
                  <a:lnTo>
                    <a:pt x="24799" y="300698"/>
                  </a:lnTo>
                  <a:lnTo>
                    <a:pt x="102741" y="276342"/>
                  </a:lnTo>
                  <a:lnTo>
                    <a:pt x="239141" y="251986"/>
                  </a:lnTo>
                  <a:lnTo>
                    <a:pt x="439312" y="240915"/>
                  </a:lnTo>
                  <a:lnTo>
                    <a:pt x="506692" y="242347"/>
                  </a:lnTo>
                  <a:lnTo>
                    <a:pt x="565790" y="246333"/>
                  </a:lnTo>
                  <a:lnTo>
                    <a:pt x="617883" y="252409"/>
                  </a:lnTo>
                  <a:lnTo>
                    <a:pt x="664248" y="260111"/>
                  </a:lnTo>
                  <a:lnTo>
                    <a:pt x="706163" y="268973"/>
                  </a:lnTo>
                  <a:lnTo>
                    <a:pt x="744903" y="278533"/>
                  </a:lnTo>
                  <a:lnTo>
                    <a:pt x="817973" y="297884"/>
                  </a:lnTo>
                  <a:lnTo>
                    <a:pt x="854855" y="306746"/>
                  </a:lnTo>
                  <a:lnTo>
                    <a:pt x="893673" y="314448"/>
                  </a:lnTo>
                  <a:lnTo>
                    <a:pt x="935703" y="320524"/>
                  </a:lnTo>
                  <a:lnTo>
                    <a:pt x="982222" y="324510"/>
                  </a:lnTo>
                  <a:lnTo>
                    <a:pt x="1034507" y="325942"/>
                  </a:lnTo>
                  <a:lnTo>
                    <a:pt x="1198142" y="323728"/>
                  </a:lnTo>
                  <a:lnTo>
                    <a:pt x="1323248" y="318856"/>
                  </a:lnTo>
                  <a:lnTo>
                    <a:pt x="1403184" y="313984"/>
                  </a:lnTo>
                  <a:lnTo>
                    <a:pt x="1431306" y="311769"/>
                  </a:lnTo>
                  <a:lnTo>
                    <a:pt x="1332104" y="28346"/>
                  </a:lnTo>
                  <a:lnTo>
                    <a:pt x="283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17594" y="9166021"/>
              <a:ext cx="1698354" cy="135666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83506" y="10005941"/>
              <a:ext cx="170379" cy="159496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644047" y="10069473"/>
              <a:ext cx="463550" cy="109855"/>
            </a:xfrm>
            <a:custGeom>
              <a:avLst/>
              <a:gdLst/>
              <a:ahLst/>
              <a:cxnLst/>
              <a:rect l="l" t="t" r="r" b="b"/>
              <a:pathLst>
                <a:path w="463550" h="109854">
                  <a:moveTo>
                    <a:pt x="358884" y="0"/>
                  </a:moveTo>
                  <a:lnTo>
                    <a:pt x="354563" y="45914"/>
                  </a:lnTo>
                  <a:lnTo>
                    <a:pt x="360299" y="46454"/>
                  </a:lnTo>
                  <a:lnTo>
                    <a:pt x="358613" y="64375"/>
                  </a:lnTo>
                  <a:lnTo>
                    <a:pt x="352825" y="64375"/>
                  </a:lnTo>
                  <a:lnTo>
                    <a:pt x="348559" y="109710"/>
                  </a:lnTo>
                  <a:lnTo>
                    <a:pt x="463431" y="65199"/>
                  </a:lnTo>
                  <a:lnTo>
                    <a:pt x="462110" y="64375"/>
                  </a:lnTo>
                  <a:lnTo>
                    <a:pt x="358613" y="64375"/>
                  </a:lnTo>
                  <a:lnTo>
                    <a:pt x="352876" y="63834"/>
                  </a:lnTo>
                  <a:lnTo>
                    <a:pt x="461244" y="63834"/>
                  </a:lnTo>
                  <a:lnTo>
                    <a:pt x="358884" y="0"/>
                  </a:lnTo>
                  <a:close/>
                </a:path>
                <a:path w="463550" h="109854">
                  <a:moveTo>
                    <a:pt x="354563" y="45914"/>
                  </a:moveTo>
                  <a:lnTo>
                    <a:pt x="352876" y="63834"/>
                  </a:lnTo>
                  <a:lnTo>
                    <a:pt x="358613" y="64375"/>
                  </a:lnTo>
                  <a:lnTo>
                    <a:pt x="360299" y="46454"/>
                  </a:lnTo>
                  <a:lnTo>
                    <a:pt x="354563" y="45914"/>
                  </a:lnTo>
                  <a:close/>
                </a:path>
                <a:path w="463550" h="109854">
                  <a:moveTo>
                    <a:pt x="1685" y="12697"/>
                  </a:moveTo>
                  <a:lnTo>
                    <a:pt x="0" y="30617"/>
                  </a:lnTo>
                  <a:lnTo>
                    <a:pt x="352876" y="63834"/>
                  </a:lnTo>
                  <a:lnTo>
                    <a:pt x="354563" y="45914"/>
                  </a:lnTo>
                  <a:lnTo>
                    <a:pt x="1685" y="1269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6334250" y="10084779"/>
            <a:ext cx="7664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BEAD EDGE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5572" y="8867777"/>
            <a:ext cx="55810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purpose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function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bead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edge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below?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1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06374" y="9440409"/>
            <a:ext cx="3887470" cy="0"/>
          </a:xfrm>
          <a:custGeom>
            <a:avLst/>
            <a:gdLst/>
            <a:ahLst/>
            <a:cxnLst/>
            <a:rect l="l" t="t" r="r" b="b"/>
            <a:pathLst>
              <a:path w="3887470" h="0">
                <a:moveTo>
                  <a:pt x="0" y="0"/>
                </a:moveTo>
                <a:lnTo>
                  <a:pt x="388715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6374" y="9938884"/>
            <a:ext cx="3887470" cy="0"/>
          </a:xfrm>
          <a:custGeom>
            <a:avLst/>
            <a:gdLst/>
            <a:ahLst/>
            <a:cxnLst/>
            <a:rect l="l" t="t" r="r" b="b"/>
            <a:pathLst>
              <a:path w="3887470" h="0">
                <a:moveTo>
                  <a:pt x="0" y="0"/>
                </a:moveTo>
                <a:lnTo>
                  <a:pt x="388715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6374" y="10437357"/>
            <a:ext cx="3887470" cy="0"/>
          </a:xfrm>
          <a:custGeom>
            <a:avLst/>
            <a:gdLst/>
            <a:ahLst/>
            <a:cxnLst/>
            <a:rect l="l" t="t" r="r" b="b"/>
            <a:pathLst>
              <a:path w="3887470" h="0">
                <a:moveTo>
                  <a:pt x="0" y="0"/>
                </a:moveTo>
                <a:lnTo>
                  <a:pt x="388715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69755" y="578372"/>
            <a:ext cx="534606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 spc="-7">
                <a:solidFill>
                  <a:srgbClr val="DD2B1C"/>
                </a:solidFill>
                <a:latin typeface="Arial"/>
                <a:cs typeface="Arial"/>
                <a:hlinkClick r:id="rId7"/>
              </a:rPr>
              <a:t>https://technologystudent.com/equip_ﬂsh/spinning4.html</a:t>
            </a:r>
            <a:endParaRPr baseline="2314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35241" y="3674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019" y="3825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767" y="1124198"/>
            <a:ext cx="6233160" cy="765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4736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dirty="0" sz="140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disadvantages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algn="ctr" marL="673735">
              <a:lnSpc>
                <a:spcPct val="100000"/>
              </a:lnSpc>
              <a:spcBef>
                <a:spcPts val="5"/>
              </a:spcBef>
            </a:pPr>
            <a:r>
              <a:rPr dirty="0" u="sng" sz="14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ADVANTAGES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200" y="2222075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7200" y="2747855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7200" y="3288874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7200" y="3837514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7200" y="4363294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7200" y="4904313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038181" y="6024454"/>
            <a:ext cx="15405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DISADVANTAGES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7200" y="6595953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7200" y="7121732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7200" y="7662751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7200" y="8211391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7200" y="8737171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7200" y="9278190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7200" y="5460574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7200" y="9826834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41182" y="654574"/>
            <a:ext cx="534606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 spc="-7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https://technologystudent.com/equip_ﬂsh/spinning4.html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59664" y="90287"/>
            <a:ext cx="58096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ADVANTAGES</a:t>
            </a:r>
            <a:r>
              <a:rPr dirty="0" u="sng" sz="1600" spc="-7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DISADVANTAGES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</a:t>
            </a:r>
            <a:r>
              <a:rPr dirty="0" u="sng" sz="1600" spc="-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SPINNING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STAGES OF METAL SPINNING - EXAMINATION QUESTIONS</cp:keywords>
  <dc:title>spin-quest4.cdr</dc:title>
  <dcterms:created xsi:type="dcterms:W3CDTF">2021-11-05T15:02:03Z</dcterms:created>
  <dcterms:modified xsi:type="dcterms:W3CDTF">2021-11-05T15:02:03Z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2021-11-05T00:00:00Z</vt:filetime>
  </property>
</Properties>
</file>