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94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73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09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8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90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09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59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3362F-D594-4700-9069-751347051012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E147-5D41-4E05-8345-5667CF9F3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energy1/tidal7.htm" TargetMode="External"/><Relationship Id="rId13" Type="http://schemas.openxmlformats.org/officeDocument/2006/relationships/hyperlink" Target="https://technologystudent.com/energy1/pstr1.htm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technologystudent.com/energy1/tidal4.htm" TargetMode="External"/><Relationship Id="rId12" Type="http://schemas.openxmlformats.org/officeDocument/2006/relationships/hyperlink" Target="https://technologystudent.com/energy1/hydr1.htm" TargetMode="External"/><Relationship Id="rId2" Type="http://schemas.openxmlformats.org/officeDocument/2006/relationships/hyperlink" Target="https://technologystudent.com/energy1/tidal9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nergy1/tidal3.htm" TargetMode="External"/><Relationship Id="rId11" Type="http://schemas.openxmlformats.org/officeDocument/2006/relationships/hyperlink" Target="https://technologystudent.com/energy1/archimed2.html" TargetMode="External"/><Relationship Id="rId5" Type="http://schemas.openxmlformats.org/officeDocument/2006/relationships/hyperlink" Target="https://technologystudent.com/energy1/wtrwhl1.htm" TargetMode="External"/><Relationship Id="rId10" Type="http://schemas.openxmlformats.org/officeDocument/2006/relationships/hyperlink" Target="https://technologystudent.com/energy1/tidal8.htm" TargetMode="External"/><Relationship Id="rId4" Type="http://schemas.openxmlformats.org/officeDocument/2006/relationships/hyperlink" Target="https://technologystudent.com/energy1/tidal1.htm" TargetMode="External"/><Relationship Id="rId9" Type="http://schemas.openxmlformats.org/officeDocument/2006/relationships/hyperlink" Target="https://technologystudent.com/energy1/tidal5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D4FC240D-0908-46C0-B8E7-A2A3D42E9580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5" name="Picture 4" descr="Diagram&#10;&#10;Description automatically generated">
              <a:hlinkClick r:id="rId2"/>
              <a:extLst>
                <a:ext uri="{FF2B5EF4-FFF2-40B4-BE49-F238E27FC236}">
                  <a16:creationId xmlns:a16="http://schemas.microsoft.com/office/drawing/2014/main" id="{D25364A9-2610-444C-B873-72D6DA5C6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13FA640-412E-4C93-857D-09B49C1725E9}"/>
                </a:ext>
              </a:extLst>
            </p:cNvPr>
            <p:cNvSpPr/>
            <p:nvPr/>
          </p:nvSpPr>
          <p:spPr>
            <a:xfrm>
              <a:off x="1614488" y="1000125"/>
              <a:ext cx="0" cy="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4"/>
              <a:extLst>
                <a:ext uri="{FF2B5EF4-FFF2-40B4-BE49-F238E27FC236}">
                  <a16:creationId xmlns:a16="http://schemas.microsoft.com/office/drawing/2014/main" id="{6A81E919-F931-457C-82F7-11604CCB5C4E}"/>
                </a:ext>
              </a:extLst>
            </p:cNvPr>
            <p:cNvSpPr/>
            <p:nvPr/>
          </p:nvSpPr>
          <p:spPr>
            <a:xfrm>
              <a:off x="1171575" y="990600"/>
              <a:ext cx="1147763" cy="1019175"/>
            </a:xfrm>
            <a:custGeom>
              <a:avLst/>
              <a:gdLst>
                <a:gd name="connsiteX0" fmla="*/ 500063 w 1147763"/>
                <a:gd name="connsiteY0" fmla="*/ 14288 h 1019175"/>
                <a:gd name="connsiteX1" fmla="*/ 52388 w 1147763"/>
                <a:gd name="connsiteY1" fmla="*/ 0 h 1019175"/>
                <a:gd name="connsiteX2" fmla="*/ 128588 w 1147763"/>
                <a:gd name="connsiteY2" fmla="*/ 309563 h 1019175"/>
                <a:gd name="connsiteX3" fmla="*/ 352425 w 1147763"/>
                <a:gd name="connsiteY3" fmla="*/ 328613 h 1019175"/>
                <a:gd name="connsiteX4" fmla="*/ 409575 w 1147763"/>
                <a:gd name="connsiteY4" fmla="*/ 614363 h 1019175"/>
                <a:gd name="connsiteX5" fmla="*/ 100013 w 1147763"/>
                <a:gd name="connsiteY5" fmla="*/ 652463 h 1019175"/>
                <a:gd name="connsiteX6" fmla="*/ 0 w 1147763"/>
                <a:gd name="connsiteY6" fmla="*/ 809625 h 1019175"/>
                <a:gd name="connsiteX7" fmla="*/ 161925 w 1147763"/>
                <a:gd name="connsiteY7" fmla="*/ 1009650 h 1019175"/>
                <a:gd name="connsiteX8" fmla="*/ 776288 w 1147763"/>
                <a:gd name="connsiteY8" fmla="*/ 1019175 h 1019175"/>
                <a:gd name="connsiteX9" fmla="*/ 1009650 w 1147763"/>
                <a:gd name="connsiteY9" fmla="*/ 866775 h 1019175"/>
                <a:gd name="connsiteX10" fmla="*/ 1090613 w 1147763"/>
                <a:gd name="connsiteY10" fmla="*/ 695325 h 1019175"/>
                <a:gd name="connsiteX11" fmla="*/ 914400 w 1147763"/>
                <a:gd name="connsiteY11" fmla="*/ 623888 h 1019175"/>
                <a:gd name="connsiteX12" fmla="*/ 900113 w 1147763"/>
                <a:gd name="connsiteY12" fmla="*/ 485775 h 1019175"/>
                <a:gd name="connsiteX13" fmla="*/ 1147763 w 1147763"/>
                <a:gd name="connsiteY13" fmla="*/ 385763 h 1019175"/>
                <a:gd name="connsiteX14" fmla="*/ 1119188 w 1147763"/>
                <a:gd name="connsiteY14" fmla="*/ 104775 h 1019175"/>
                <a:gd name="connsiteX15" fmla="*/ 1042988 w 1147763"/>
                <a:gd name="connsiteY15" fmla="*/ 61913 h 1019175"/>
                <a:gd name="connsiteX16" fmla="*/ 885825 w 1147763"/>
                <a:gd name="connsiteY16" fmla="*/ 142875 h 1019175"/>
                <a:gd name="connsiteX17" fmla="*/ 647700 w 1147763"/>
                <a:gd name="connsiteY17" fmla="*/ 157163 h 1019175"/>
                <a:gd name="connsiteX18" fmla="*/ 500063 w 1147763"/>
                <a:gd name="connsiteY18" fmla="*/ 14288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7763" h="1019175">
                  <a:moveTo>
                    <a:pt x="500063" y="14288"/>
                  </a:moveTo>
                  <a:lnTo>
                    <a:pt x="52388" y="0"/>
                  </a:lnTo>
                  <a:lnTo>
                    <a:pt x="128588" y="309563"/>
                  </a:lnTo>
                  <a:lnTo>
                    <a:pt x="352425" y="328613"/>
                  </a:lnTo>
                  <a:lnTo>
                    <a:pt x="409575" y="614363"/>
                  </a:lnTo>
                  <a:lnTo>
                    <a:pt x="100013" y="652463"/>
                  </a:lnTo>
                  <a:lnTo>
                    <a:pt x="0" y="809625"/>
                  </a:lnTo>
                  <a:lnTo>
                    <a:pt x="161925" y="1009650"/>
                  </a:lnTo>
                  <a:lnTo>
                    <a:pt x="776288" y="1019175"/>
                  </a:lnTo>
                  <a:lnTo>
                    <a:pt x="1009650" y="866775"/>
                  </a:lnTo>
                  <a:lnTo>
                    <a:pt x="1090613" y="695325"/>
                  </a:lnTo>
                  <a:lnTo>
                    <a:pt x="914400" y="623888"/>
                  </a:lnTo>
                  <a:lnTo>
                    <a:pt x="900113" y="485775"/>
                  </a:lnTo>
                  <a:lnTo>
                    <a:pt x="1147763" y="385763"/>
                  </a:lnTo>
                  <a:lnTo>
                    <a:pt x="1119188" y="104775"/>
                  </a:lnTo>
                  <a:lnTo>
                    <a:pt x="1042988" y="61913"/>
                  </a:lnTo>
                  <a:lnTo>
                    <a:pt x="885825" y="142875"/>
                  </a:lnTo>
                  <a:lnTo>
                    <a:pt x="647700" y="157163"/>
                  </a:lnTo>
                  <a:lnTo>
                    <a:pt x="500063" y="1428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5"/>
              <a:extLst>
                <a:ext uri="{FF2B5EF4-FFF2-40B4-BE49-F238E27FC236}">
                  <a16:creationId xmlns:a16="http://schemas.microsoft.com/office/drawing/2014/main" id="{E8C76D94-5E8A-4633-AE61-14A34A6929CD}"/>
                </a:ext>
              </a:extLst>
            </p:cNvPr>
            <p:cNvSpPr/>
            <p:nvPr/>
          </p:nvSpPr>
          <p:spPr>
            <a:xfrm>
              <a:off x="2919413" y="1095375"/>
              <a:ext cx="1181100" cy="1042988"/>
            </a:xfrm>
            <a:custGeom>
              <a:avLst/>
              <a:gdLst>
                <a:gd name="connsiteX0" fmla="*/ 457200 w 1181100"/>
                <a:gd name="connsiteY0" fmla="*/ 4763 h 1042988"/>
                <a:gd name="connsiteX1" fmla="*/ 176212 w 1181100"/>
                <a:gd name="connsiteY1" fmla="*/ 0 h 1042988"/>
                <a:gd name="connsiteX2" fmla="*/ 190500 w 1181100"/>
                <a:gd name="connsiteY2" fmla="*/ 314325 h 1042988"/>
                <a:gd name="connsiteX3" fmla="*/ 423862 w 1181100"/>
                <a:gd name="connsiteY3" fmla="*/ 333375 h 1042988"/>
                <a:gd name="connsiteX4" fmla="*/ 423862 w 1181100"/>
                <a:gd name="connsiteY4" fmla="*/ 647700 h 1042988"/>
                <a:gd name="connsiteX5" fmla="*/ 123825 w 1181100"/>
                <a:gd name="connsiteY5" fmla="*/ 623888 h 1042988"/>
                <a:gd name="connsiteX6" fmla="*/ 52387 w 1181100"/>
                <a:gd name="connsiteY6" fmla="*/ 709613 h 1042988"/>
                <a:gd name="connsiteX7" fmla="*/ 0 w 1181100"/>
                <a:gd name="connsiteY7" fmla="*/ 785813 h 1042988"/>
                <a:gd name="connsiteX8" fmla="*/ 138112 w 1181100"/>
                <a:gd name="connsiteY8" fmla="*/ 990600 h 1042988"/>
                <a:gd name="connsiteX9" fmla="*/ 190500 w 1181100"/>
                <a:gd name="connsiteY9" fmla="*/ 990600 h 1042988"/>
                <a:gd name="connsiteX10" fmla="*/ 757237 w 1181100"/>
                <a:gd name="connsiteY10" fmla="*/ 1042988 h 1042988"/>
                <a:gd name="connsiteX11" fmla="*/ 814387 w 1181100"/>
                <a:gd name="connsiteY11" fmla="*/ 1033463 h 1042988"/>
                <a:gd name="connsiteX12" fmla="*/ 971550 w 1181100"/>
                <a:gd name="connsiteY12" fmla="*/ 957263 h 1042988"/>
                <a:gd name="connsiteX13" fmla="*/ 1014412 w 1181100"/>
                <a:gd name="connsiteY13" fmla="*/ 928688 h 1042988"/>
                <a:gd name="connsiteX14" fmla="*/ 1081087 w 1181100"/>
                <a:gd name="connsiteY14" fmla="*/ 800100 h 1042988"/>
                <a:gd name="connsiteX15" fmla="*/ 1104900 w 1181100"/>
                <a:gd name="connsiteY15" fmla="*/ 766763 h 1042988"/>
                <a:gd name="connsiteX16" fmla="*/ 1123950 w 1181100"/>
                <a:gd name="connsiteY16" fmla="*/ 719138 h 1042988"/>
                <a:gd name="connsiteX17" fmla="*/ 938212 w 1181100"/>
                <a:gd name="connsiteY17" fmla="*/ 657225 h 1042988"/>
                <a:gd name="connsiteX18" fmla="*/ 919162 w 1181100"/>
                <a:gd name="connsiteY18" fmla="*/ 519113 h 1042988"/>
                <a:gd name="connsiteX19" fmla="*/ 966787 w 1181100"/>
                <a:gd name="connsiteY19" fmla="*/ 514350 h 1042988"/>
                <a:gd name="connsiteX20" fmla="*/ 1147762 w 1181100"/>
                <a:gd name="connsiteY20" fmla="*/ 452438 h 1042988"/>
                <a:gd name="connsiteX21" fmla="*/ 1181100 w 1181100"/>
                <a:gd name="connsiteY21" fmla="*/ 414338 h 1042988"/>
                <a:gd name="connsiteX22" fmla="*/ 1181100 w 1181100"/>
                <a:gd name="connsiteY22" fmla="*/ 219075 h 1042988"/>
                <a:gd name="connsiteX23" fmla="*/ 1123950 w 1181100"/>
                <a:gd name="connsiteY23" fmla="*/ 119063 h 1042988"/>
                <a:gd name="connsiteX24" fmla="*/ 1004887 w 1181100"/>
                <a:gd name="connsiteY24" fmla="*/ 166688 h 1042988"/>
                <a:gd name="connsiteX25" fmla="*/ 971550 w 1181100"/>
                <a:gd name="connsiteY25" fmla="*/ 228600 h 1042988"/>
                <a:gd name="connsiteX26" fmla="*/ 709612 w 1181100"/>
                <a:gd name="connsiteY26" fmla="*/ 200025 h 1042988"/>
                <a:gd name="connsiteX27" fmla="*/ 576262 w 1181100"/>
                <a:gd name="connsiteY27" fmla="*/ 238125 h 1042988"/>
                <a:gd name="connsiteX28" fmla="*/ 457200 w 1181100"/>
                <a:gd name="connsiteY28" fmla="*/ 4763 h 104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181100" h="1042988">
                  <a:moveTo>
                    <a:pt x="457200" y="4763"/>
                  </a:moveTo>
                  <a:lnTo>
                    <a:pt x="176212" y="0"/>
                  </a:lnTo>
                  <a:lnTo>
                    <a:pt x="190500" y="314325"/>
                  </a:lnTo>
                  <a:lnTo>
                    <a:pt x="423862" y="333375"/>
                  </a:lnTo>
                  <a:lnTo>
                    <a:pt x="423862" y="647700"/>
                  </a:lnTo>
                  <a:lnTo>
                    <a:pt x="123825" y="623888"/>
                  </a:lnTo>
                  <a:lnTo>
                    <a:pt x="52387" y="709613"/>
                  </a:lnTo>
                  <a:lnTo>
                    <a:pt x="0" y="785813"/>
                  </a:lnTo>
                  <a:lnTo>
                    <a:pt x="138112" y="990600"/>
                  </a:lnTo>
                  <a:lnTo>
                    <a:pt x="190500" y="990600"/>
                  </a:lnTo>
                  <a:lnTo>
                    <a:pt x="757237" y="1042988"/>
                  </a:lnTo>
                  <a:lnTo>
                    <a:pt x="814387" y="1033463"/>
                  </a:lnTo>
                  <a:lnTo>
                    <a:pt x="971550" y="957263"/>
                  </a:lnTo>
                  <a:cubicBezTo>
                    <a:pt x="1007775" y="931387"/>
                    <a:pt x="992672" y="939557"/>
                    <a:pt x="1014412" y="928688"/>
                  </a:cubicBezTo>
                  <a:lnTo>
                    <a:pt x="1081087" y="800100"/>
                  </a:lnTo>
                  <a:lnTo>
                    <a:pt x="1104900" y="766763"/>
                  </a:lnTo>
                  <a:lnTo>
                    <a:pt x="1123950" y="719138"/>
                  </a:lnTo>
                  <a:lnTo>
                    <a:pt x="938212" y="657225"/>
                  </a:lnTo>
                  <a:lnTo>
                    <a:pt x="919162" y="519113"/>
                  </a:lnTo>
                  <a:lnTo>
                    <a:pt x="966787" y="514350"/>
                  </a:lnTo>
                  <a:lnTo>
                    <a:pt x="1147762" y="452438"/>
                  </a:lnTo>
                  <a:lnTo>
                    <a:pt x="1181100" y="414338"/>
                  </a:lnTo>
                  <a:lnTo>
                    <a:pt x="1181100" y="219075"/>
                  </a:lnTo>
                  <a:lnTo>
                    <a:pt x="1123950" y="119063"/>
                  </a:lnTo>
                  <a:lnTo>
                    <a:pt x="1004887" y="166688"/>
                  </a:lnTo>
                  <a:lnTo>
                    <a:pt x="971550" y="228600"/>
                  </a:lnTo>
                  <a:lnTo>
                    <a:pt x="709612" y="200025"/>
                  </a:lnTo>
                  <a:lnTo>
                    <a:pt x="576262" y="238125"/>
                  </a:lnTo>
                  <a:lnTo>
                    <a:pt x="457200" y="4763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6"/>
              <a:extLst>
                <a:ext uri="{FF2B5EF4-FFF2-40B4-BE49-F238E27FC236}">
                  <a16:creationId xmlns:a16="http://schemas.microsoft.com/office/drawing/2014/main" id="{D639DF6C-7595-4FBD-885A-50CDD50368C5}"/>
                </a:ext>
              </a:extLst>
            </p:cNvPr>
            <p:cNvSpPr/>
            <p:nvPr/>
          </p:nvSpPr>
          <p:spPr>
            <a:xfrm>
              <a:off x="4724400" y="1009650"/>
              <a:ext cx="1114425" cy="995363"/>
            </a:xfrm>
            <a:custGeom>
              <a:avLst/>
              <a:gdLst>
                <a:gd name="connsiteX0" fmla="*/ 409575 w 1114425"/>
                <a:gd name="connsiteY0" fmla="*/ 0 h 995363"/>
                <a:gd name="connsiteX1" fmla="*/ 95250 w 1114425"/>
                <a:gd name="connsiteY1" fmla="*/ 19050 h 995363"/>
                <a:gd name="connsiteX2" fmla="*/ 147638 w 1114425"/>
                <a:gd name="connsiteY2" fmla="*/ 328613 h 995363"/>
                <a:gd name="connsiteX3" fmla="*/ 361950 w 1114425"/>
                <a:gd name="connsiteY3" fmla="*/ 333375 h 995363"/>
                <a:gd name="connsiteX4" fmla="*/ 419100 w 1114425"/>
                <a:gd name="connsiteY4" fmla="*/ 623888 h 995363"/>
                <a:gd name="connsiteX5" fmla="*/ 200025 w 1114425"/>
                <a:gd name="connsiteY5" fmla="*/ 647700 h 995363"/>
                <a:gd name="connsiteX6" fmla="*/ 100013 w 1114425"/>
                <a:gd name="connsiteY6" fmla="*/ 666750 h 995363"/>
                <a:gd name="connsiteX7" fmla="*/ 0 w 1114425"/>
                <a:gd name="connsiteY7" fmla="*/ 742950 h 995363"/>
                <a:gd name="connsiteX8" fmla="*/ 14288 w 1114425"/>
                <a:gd name="connsiteY8" fmla="*/ 842963 h 995363"/>
                <a:gd name="connsiteX9" fmla="*/ 157163 w 1114425"/>
                <a:gd name="connsiteY9" fmla="*/ 995363 h 995363"/>
                <a:gd name="connsiteX10" fmla="*/ 223838 w 1114425"/>
                <a:gd name="connsiteY10" fmla="*/ 990600 h 995363"/>
                <a:gd name="connsiteX11" fmla="*/ 800100 w 1114425"/>
                <a:gd name="connsiteY11" fmla="*/ 971550 h 995363"/>
                <a:gd name="connsiteX12" fmla="*/ 985838 w 1114425"/>
                <a:gd name="connsiteY12" fmla="*/ 876300 h 995363"/>
                <a:gd name="connsiteX13" fmla="*/ 1019175 w 1114425"/>
                <a:gd name="connsiteY13" fmla="*/ 847725 h 995363"/>
                <a:gd name="connsiteX14" fmla="*/ 1085850 w 1114425"/>
                <a:gd name="connsiteY14" fmla="*/ 681038 h 995363"/>
                <a:gd name="connsiteX15" fmla="*/ 890588 w 1114425"/>
                <a:gd name="connsiteY15" fmla="*/ 652463 h 995363"/>
                <a:gd name="connsiteX16" fmla="*/ 876300 w 1114425"/>
                <a:gd name="connsiteY16" fmla="*/ 481013 h 995363"/>
                <a:gd name="connsiteX17" fmla="*/ 1023938 w 1114425"/>
                <a:gd name="connsiteY17" fmla="*/ 433388 h 995363"/>
                <a:gd name="connsiteX18" fmla="*/ 1052513 w 1114425"/>
                <a:gd name="connsiteY18" fmla="*/ 400050 h 995363"/>
                <a:gd name="connsiteX19" fmla="*/ 1095375 w 1114425"/>
                <a:gd name="connsiteY19" fmla="*/ 309563 h 995363"/>
                <a:gd name="connsiteX20" fmla="*/ 1109663 w 1114425"/>
                <a:gd name="connsiteY20" fmla="*/ 266700 h 995363"/>
                <a:gd name="connsiteX21" fmla="*/ 1114425 w 1114425"/>
                <a:gd name="connsiteY21" fmla="*/ 142875 h 995363"/>
                <a:gd name="connsiteX22" fmla="*/ 1071563 w 1114425"/>
                <a:gd name="connsiteY22" fmla="*/ 90488 h 995363"/>
                <a:gd name="connsiteX23" fmla="*/ 947738 w 1114425"/>
                <a:gd name="connsiteY23" fmla="*/ 114300 h 995363"/>
                <a:gd name="connsiteX24" fmla="*/ 952500 w 1114425"/>
                <a:gd name="connsiteY24" fmla="*/ 190500 h 995363"/>
                <a:gd name="connsiteX25" fmla="*/ 814388 w 1114425"/>
                <a:gd name="connsiteY25" fmla="*/ 152400 h 995363"/>
                <a:gd name="connsiteX26" fmla="*/ 609600 w 1114425"/>
                <a:gd name="connsiteY26" fmla="*/ 171450 h 995363"/>
                <a:gd name="connsiteX27" fmla="*/ 490538 w 1114425"/>
                <a:gd name="connsiteY27" fmla="*/ 209550 h 995363"/>
                <a:gd name="connsiteX28" fmla="*/ 409575 w 1114425"/>
                <a:gd name="connsiteY28" fmla="*/ 0 h 99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114425" h="995363">
                  <a:moveTo>
                    <a:pt x="409575" y="0"/>
                  </a:moveTo>
                  <a:lnTo>
                    <a:pt x="95250" y="19050"/>
                  </a:lnTo>
                  <a:lnTo>
                    <a:pt x="147638" y="328613"/>
                  </a:lnTo>
                  <a:lnTo>
                    <a:pt x="361950" y="333375"/>
                  </a:lnTo>
                  <a:lnTo>
                    <a:pt x="419100" y="623888"/>
                  </a:lnTo>
                  <a:lnTo>
                    <a:pt x="200025" y="647700"/>
                  </a:lnTo>
                  <a:lnTo>
                    <a:pt x="100013" y="666750"/>
                  </a:lnTo>
                  <a:lnTo>
                    <a:pt x="0" y="742950"/>
                  </a:lnTo>
                  <a:lnTo>
                    <a:pt x="14288" y="842963"/>
                  </a:lnTo>
                  <a:lnTo>
                    <a:pt x="157163" y="995363"/>
                  </a:lnTo>
                  <a:lnTo>
                    <a:pt x="223838" y="990600"/>
                  </a:lnTo>
                  <a:lnTo>
                    <a:pt x="800100" y="971550"/>
                  </a:lnTo>
                  <a:lnTo>
                    <a:pt x="985838" y="876300"/>
                  </a:lnTo>
                  <a:lnTo>
                    <a:pt x="1019175" y="847725"/>
                  </a:lnTo>
                  <a:lnTo>
                    <a:pt x="1085850" y="681038"/>
                  </a:lnTo>
                  <a:lnTo>
                    <a:pt x="890588" y="652463"/>
                  </a:lnTo>
                  <a:lnTo>
                    <a:pt x="876300" y="481013"/>
                  </a:lnTo>
                  <a:lnTo>
                    <a:pt x="1023938" y="433388"/>
                  </a:lnTo>
                  <a:lnTo>
                    <a:pt x="1052513" y="400050"/>
                  </a:lnTo>
                  <a:lnTo>
                    <a:pt x="1095375" y="309563"/>
                  </a:lnTo>
                  <a:lnTo>
                    <a:pt x="1109663" y="266700"/>
                  </a:lnTo>
                  <a:lnTo>
                    <a:pt x="1114425" y="142875"/>
                  </a:lnTo>
                  <a:lnTo>
                    <a:pt x="1071563" y="90488"/>
                  </a:lnTo>
                  <a:lnTo>
                    <a:pt x="947738" y="114300"/>
                  </a:lnTo>
                  <a:lnTo>
                    <a:pt x="952500" y="190500"/>
                  </a:lnTo>
                  <a:lnTo>
                    <a:pt x="814388" y="152400"/>
                  </a:lnTo>
                  <a:lnTo>
                    <a:pt x="609600" y="171450"/>
                  </a:lnTo>
                  <a:lnTo>
                    <a:pt x="490538" y="209550"/>
                  </a:lnTo>
                  <a:lnTo>
                    <a:pt x="40957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7"/>
              <a:extLst>
                <a:ext uri="{FF2B5EF4-FFF2-40B4-BE49-F238E27FC236}">
                  <a16:creationId xmlns:a16="http://schemas.microsoft.com/office/drawing/2014/main" id="{DC59E767-C234-44CD-97AB-62BF858B8562}"/>
                </a:ext>
              </a:extLst>
            </p:cNvPr>
            <p:cNvSpPr/>
            <p:nvPr/>
          </p:nvSpPr>
          <p:spPr>
            <a:xfrm>
              <a:off x="7200900" y="1576388"/>
              <a:ext cx="1095375" cy="1271587"/>
            </a:xfrm>
            <a:custGeom>
              <a:avLst/>
              <a:gdLst>
                <a:gd name="connsiteX0" fmla="*/ 928688 w 1095375"/>
                <a:gd name="connsiteY0" fmla="*/ 0 h 1271587"/>
                <a:gd name="connsiteX1" fmla="*/ 928688 w 1095375"/>
                <a:gd name="connsiteY1" fmla="*/ 0 h 1271587"/>
                <a:gd name="connsiteX2" fmla="*/ 609600 w 1095375"/>
                <a:gd name="connsiteY2" fmla="*/ 76200 h 1271587"/>
                <a:gd name="connsiteX3" fmla="*/ 690563 w 1095375"/>
                <a:gd name="connsiteY3" fmla="*/ 357187 h 1271587"/>
                <a:gd name="connsiteX4" fmla="*/ 433388 w 1095375"/>
                <a:gd name="connsiteY4" fmla="*/ 419100 h 1271587"/>
                <a:gd name="connsiteX5" fmla="*/ 419100 w 1095375"/>
                <a:gd name="connsiteY5" fmla="*/ 357187 h 1271587"/>
                <a:gd name="connsiteX6" fmla="*/ 395288 w 1095375"/>
                <a:gd name="connsiteY6" fmla="*/ 309562 h 1271587"/>
                <a:gd name="connsiteX7" fmla="*/ 323850 w 1095375"/>
                <a:gd name="connsiteY7" fmla="*/ 133350 h 1271587"/>
                <a:gd name="connsiteX8" fmla="*/ 152400 w 1095375"/>
                <a:gd name="connsiteY8" fmla="*/ 57150 h 1271587"/>
                <a:gd name="connsiteX9" fmla="*/ 0 w 1095375"/>
                <a:gd name="connsiteY9" fmla="*/ 242887 h 1271587"/>
                <a:gd name="connsiteX10" fmla="*/ 90488 w 1095375"/>
                <a:gd name="connsiteY10" fmla="*/ 661987 h 1271587"/>
                <a:gd name="connsiteX11" fmla="*/ 214313 w 1095375"/>
                <a:gd name="connsiteY11" fmla="*/ 990600 h 1271587"/>
                <a:gd name="connsiteX12" fmla="*/ 509588 w 1095375"/>
                <a:gd name="connsiteY12" fmla="*/ 1119187 h 1271587"/>
                <a:gd name="connsiteX13" fmla="*/ 542925 w 1095375"/>
                <a:gd name="connsiteY13" fmla="*/ 990600 h 1271587"/>
                <a:gd name="connsiteX14" fmla="*/ 633413 w 1095375"/>
                <a:gd name="connsiteY14" fmla="*/ 928687 h 1271587"/>
                <a:gd name="connsiteX15" fmla="*/ 676275 w 1095375"/>
                <a:gd name="connsiteY15" fmla="*/ 1119187 h 1271587"/>
                <a:gd name="connsiteX16" fmla="*/ 723900 w 1095375"/>
                <a:gd name="connsiteY16" fmla="*/ 1271587 h 1271587"/>
                <a:gd name="connsiteX17" fmla="*/ 795338 w 1095375"/>
                <a:gd name="connsiteY17" fmla="*/ 1252537 h 1271587"/>
                <a:gd name="connsiteX18" fmla="*/ 919163 w 1095375"/>
                <a:gd name="connsiteY18" fmla="*/ 1252537 h 1271587"/>
                <a:gd name="connsiteX19" fmla="*/ 933450 w 1095375"/>
                <a:gd name="connsiteY19" fmla="*/ 1200150 h 1271587"/>
                <a:gd name="connsiteX20" fmla="*/ 904875 w 1095375"/>
                <a:gd name="connsiteY20" fmla="*/ 971550 h 1271587"/>
                <a:gd name="connsiteX21" fmla="*/ 1081088 w 1095375"/>
                <a:gd name="connsiteY21" fmla="*/ 933450 h 1271587"/>
                <a:gd name="connsiteX22" fmla="*/ 1095375 w 1095375"/>
                <a:gd name="connsiteY22" fmla="*/ 600075 h 1271587"/>
                <a:gd name="connsiteX23" fmla="*/ 1062038 w 1095375"/>
                <a:gd name="connsiteY23" fmla="*/ 552450 h 1271587"/>
                <a:gd name="connsiteX24" fmla="*/ 976313 w 1095375"/>
                <a:gd name="connsiteY24" fmla="*/ 523875 h 1271587"/>
                <a:gd name="connsiteX25" fmla="*/ 819150 w 1095375"/>
                <a:gd name="connsiteY25" fmla="*/ 585787 h 1271587"/>
                <a:gd name="connsiteX26" fmla="*/ 500063 w 1095375"/>
                <a:gd name="connsiteY26" fmla="*/ 623887 h 1271587"/>
                <a:gd name="connsiteX27" fmla="*/ 504825 w 1095375"/>
                <a:gd name="connsiteY27" fmla="*/ 571500 h 1271587"/>
                <a:gd name="connsiteX28" fmla="*/ 533400 w 1095375"/>
                <a:gd name="connsiteY28" fmla="*/ 533400 h 1271587"/>
                <a:gd name="connsiteX29" fmla="*/ 619125 w 1095375"/>
                <a:gd name="connsiteY29" fmla="*/ 509587 h 1271587"/>
                <a:gd name="connsiteX30" fmla="*/ 1066800 w 1095375"/>
                <a:gd name="connsiteY30" fmla="*/ 304800 h 1271587"/>
                <a:gd name="connsiteX31" fmla="*/ 1042988 w 1095375"/>
                <a:gd name="connsiteY31" fmla="*/ 266700 h 1271587"/>
                <a:gd name="connsiteX32" fmla="*/ 928688 w 1095375"/>
                <a:gd name="connsiteY32" fmla="*/ 0 h 12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95375" h="1271587">
                  <a:moveTo>
                    <a:pt x="928688" y="0"/>
                  </a:moveTo>
                  <a:lnTo>
                    <a:pt x="928688" y="0"/>
                  </a:lnTo>
                  <a:lnTo>
                    <a:pt x="609600" y="76200"/>
                  </a:lnTo>
                  <a:lnTo>
                    <a:pt x="690563" y="357187"/>
                  </a:lnTo>
                  <a:lnTo>
                    <a:pt x="433388" y="419100"/>
                  </a:lnTo>
                  <a:cubicBezTo>
                    <a:pt x="428625" y="398462"/>
                    <a:pt x="426058" y="377192"/>
                    <a:pt x="419100" y="357187"/>
                  </a:cubicBezTo>
                  <a:cubicBezTo>
                    <a:pt x="413269" y="340423"/>
                    <a:pt x="395288" y="309562"/>
                    <a:pt x="395288" y="309562"/>
                  </a:cubicBezTo>
                  <a:lnTo>
                    <a:pt x="323850" y="133350"/>
                  </a:lnTo>
                  <a:lnTo>
                    <a:pt x="152400" y="57150"/>
                  </a:lnTo>
                  <a:lnTo>
                    <a:pt x="0" y="242887"/>
                  </a:lnTo>
                  <a:lnTo>
                    <a:pt x="90488" y="661987"/>
                  </a:lnTo>
                  <a:lnTo>
                    <a:pt x="214313" y="990600"/>
                  </a:lnTo>
                  <a:lnTo>
                    <a:pt x="509588" y="1119187"/>
                  </a:lnTo>
                  <a:lnTo>
                    <a:pt x="542925" y="990600"/>
                  </a:lnTo>
                  <a:lnTo>
                    <a:pt x="633413" y="928687"/>
                  </a:lnTo>
                  <a:lnTo>
                    <a:pt x="676275" y="1119187"/>
                  </a:lnTo>
                  <a:lnTo>
                    <a:pt x="723900" y="1271587"/>
                  </a:lnTo>
                  <a:lnTo>
                    <a:pt x="795338" y="1252537"/>
                  </a:lnTo>
                  <a:lnTo>
                    <a:pt x="919163" y="1252537"/>
                  </a:lnTo>
                  <a:lnTo>
                    <a:pt x="933450" y="1200150"/>
                  </a:lnTo>
                  <a:lnTo>
                    <a:pt x="904875" y="971550"/>
                  </a:lnTo>
                  <a:lnTo>
                    <a:pt x="1081088" y="933450"/>
                  </a:lnTo>
                  <a:lnTo>
                    <a:pt x="1095375" y="600075"/>
                  </a:lnTo>
                  <a:lnTo>
                    <a:pt x="1062038" y="552450"/>
                  </a:lnTo>
                  <a:lnTo>
                    <a:pt x="976313" y="523875"/>
                  </a:lnTo>
                  <a:lnTo>
                    <a:pt x="819150" y="585787"/>
                  </a:lnTo>
                  <a:lnTo>
                    <a:pt x="500063" y="623887"/>
                  </a:lnTo>
                  <a:lnTo>
                    <a:pt x="504825" y="571500"/>
                  </a:lnTo>
                  <a:lnTo>
                    <a:pt x="533400" y="533400"/>
                  </a:lnTo>
                  <a:lnTo>
                    <a:pt x="619125" y="509587"/>
                  </a:lnTo>
                  <a:lnTo>
                    <a:pt x="1066800" y="304800"/>
                  </a:lnTo>
                  <a:lnTo>
                    <a:pt x="1042988" y="266700"/>
                  </a:lnTo>
                  <a:lnTo>
                    <a:pt x="92868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CF8AA7-7BDD-4243-B389-A1699ABF2D17}"/>
                </a:ext>
              </a:extLst>
            </p:cNvPr>
            <p:cNvSpPr/>
            <p:nvPr/>
          </p:nvSpPr>
          <p:spPr>
            <a:xfrm>
              <a:off x="5305425" y="2771775"/>
              <a:ext cx="1176338" cy="1004888"/>
            </a:xfrm>
            <a:custGeom>
              <a:avLst/>
              <a:gdLst>
                <a:gd name="connsiteX0" fmla="*/ 976313 w 1176338"/>
                <a:gd name="connsiteY0" fmla="*/ 0 h 1004888"/>
                <a:gd name="connsiteX1" fmla="*/ 976313 w 1176338"/>
                <a:gd name="connsiteY1" fmla="*/ 0 h 1004888"/>
                <a:gd name="connsiteX2" fmla="*/ 681038 w 1176338"/>
                <a:gd name="connsiteY2" fmla="*/ 4763 h 1004888"/>
                <a:gd name="connsiteX3" fmla="*/ 647700 w 1176338"/>
                <a:gd name="connsiteY3" fmla="*/ 228600 h 1004888"/>
                <a:gd name="connsiteX4" fmla="*/ 600075 w 1176338"/>
                <a:gd name="connsiteY4" fmla="*/ 209550 h 1004888"/>
                <a:gd name="connsiteX5" fmla="*/ 457200 w 1176338"/>
                <a:gd name="connsiteY5" fmla="*/ 161925 h 1004888"/>
                <a:gd name="connsiteX6" fmla="*/ 209550 w 1176338"/>
                <a:gd name="connsiteY6" fmla="*/ 161925 h 1004888"/>
                <a:gd name="connsiteX7" fmla="*/ 90488 w 1176338"/>
                <a:gd name="connsiteY7" fmla="*/ 66675 h 1004888"/>
                <a:gd name="connsiteX8" fmla="*/ 4763 w 1176338"/>
                <a:gd name="connsiteY8" fmla="*/ 128588 h 1004888"/>
                <a:gd name="connsiteX9" fmla="*/ 0 w 1176338"/>
                <a:gd name="connsiteY9" fmla="*/ 333375 h 1004888"/>
                <a:gd name="connsiteX10" fmla="*/ 223838 w 1176338"/>
                <a:gd name="connsiteY10" fmla="*/ 542925 h 1004888"/>
                <a:gd name="connsiteX11" fmla="*/ 214313 w 1176338"/>
                <a:gd name="connsiteY11" fmla="*/ 633413 h 1004888"/>
                <a:gd name="connsiteX12" fmla="*/ 71438 w 1176338"/>
                <a:gd name="connsiteY12" fmla="*/ 671513 h 1004888"/>
                <a:gd name="connsiteX13" fmla="*/ 38100 w 1176338"/>
                <a:gd name="connsiteY13" fmla="*/ 733425 h 1004888"/>
                <a:gd name="connsiteX14" fmla="*/ 180975 w 1176338"/>
                <a:gd name="connsiteY14" fmla="*/ 957263 h 1004888"/>
                <a:gd name="connsiteX15" fmla="*/ 500063 w 1176338"/>
                <a:gd name="connsiteY15" fmla="*/ 1004888 h 1004888"/>
                <a:gd name="connsiteX16" fmla="*/ 947738 w 1176338"/>
                <a:gd name="connsiteY16" fmla="*/ 1000125 h 1004888"/>
                <a:gd name="connsiteX17" fmla="*/ 990600 w 1176338"/>
                <a:gd name="connsiteY17" fmla="*/ 1000125 h 1004888"/>
                <a:gd name="connsiteX18" fmla="*/ 1085850 w 1176338"/>
                <a:gd name="connsiteY18" fmla="*/ 881063 h 1004888"/>
                <a:gd name="connsiteX19" fmla="*/ 1176338 w 1176338"/>
                <a:gd name="connsiteY19" fmla="*/ 733425 h 1004888"/>
                <a:gd name="connsiteX20" fmla="*/ 938213 w 1176338"/>
                <a:gd name="connsiteY20" fmla="*/ 600075 h 1004888"/>
                <a:gd name="connsiteX21" fmla="*/ 733425 w 1176338"/>
                <a:gd name="connsiteY21" fmla="*/ 595313 h 1004888"/>
                <a:gd name="connsiteX22" fmla="*/ 747713 w 1176338"/>
                <a:gd name="connsiteY22" fmla="*/ 333375 h 1004888"/>
                <a:gd name="connsiteX23" fmla="*/ 790575 w 1176338"/>
                <a:gd name="connsiteY23" fmla="*/ 314325 h 1004888"/>
                <a:gd name="connsiteX24" fmla="*/ 981075 w 1176338"/>
                <a:gd name="connsiteY24" fmla="*/ 314325 h 1004888"/>
                <a:gd name="connsiteX25" fmla="*/ 976313 w 1176338"/>
                <a:gd name="connsiteY25" fmla="*/ 0 h 100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76338" h="1004888">
                  <a:moveTo>
                    <a:pt x="976313" y="0"/>
                  </a:moveTo>
                  <a:lnTo>
                    <a:pt x="976313" y="0"/>
                  </a:lnTo>
                  <a:lnTo>
                    <a:pt x="681038" y="4763"/>
                  </a:lnTo>
                  <a:lnTo>
                    <a:pt x="647700" y="228600"/>
                  </a:lnTo>
                  <a:lnTo>
                    <a:pt x="600075" y="209550"/>
                  </a:lnTo>
                  <a:lnTo>
                    <a:pt x="457200" y="161925"/>
                  </a:lnTo>
                  <a:lnTo>
                    <a:pt x="209550" y="161925"/>
                  </a:lnTo>
                  <a:lnTo>
                    <a:pt x="90488" y="66675"/>
                  </a:lnTo>
                  <a:lnTo>
                    <a:pt x="4763" y="128588"/>
                  </a:lnTo>
                  <a:lnTo>
                    <a:pt x="0" y="333375"/>
                  </a:lnTo>
                  <a:lnTo>
                    <a:pt x="223838" y="542925"/>
                  </a:lnTo>
                  <a:lnTo>
                    <a:pt x="214313" y="633413"/>
                  </a:lnTo>
                  <a:lnTo>
                    <a:pt x="71438" y="671513"/>
                  </a:lnTo>
                  <a:lnTo>
                    <a:pt x="38100" y="733425"/>
                  </a:lnTo>
                  <a:lnTo>
                    <a:pt x="180975" y="957263"/>
                  </a:lnTo>
                  <a:lnTo>
                    <a:pt x="500063" y="1004888"/>
                  </a:lnTo>
                  <a:lnTo>
                    <a:pt x="947738" y="1000125"/>
                  </a:lnTo>
                  <a:lnTo>
                    <a:pt x="990600" y="1000125"/>
                  </a:lnTo>
                  <a:lnTo>
                    <a:pt x="1085850" y="881063"/>
                  </a:lnTo>
                  <a:lnTo>
                    <a:pt x="1176338" y="733425"/>
                  </a:lnTo>
                  <a:lnTo>
                    <a:pt x="938213" y="600075"/>
                  </a:lnTo>
                  <a:lnTo>
                    <a:pt x="733425" y="595313"/>
                  </a:lnTo>
                  <a:lnTo>
                    <a:pt x="747713" y="333375"/>
                  </a:lnTo>
                  <a:lnTo>
                    <a:pt x="790575" y="314325"/>
                  </a:lnTo>
                  <a:lnTo>
                    <a:pt x="981075" y="314325"/>
                  </a:lnTo>
                  <a:cubicBezTo>
                    <a:pt x="979488" y="209550"/>
                    <a:pt x="977900" y="104775"/>
                    <a:pt x="976313" y="0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8"/>
              <a:extLst>
                <a:ext uri="{FF2B5EF4-FFF2-40B4-BE49-F238E27FC236}">
                  <a16:creationId xmlns:a16="http://schemas.microsoft.com/office/drawing/2014/main" id="{9634E54F-DAC2-4412-A311-ADF829DEFEF1}"/>
                </a:ext>
              </a:extLst>
            </p:cNvPr>
            <p:cNvSpPr/>
            <p:nvPr/>
          </p:nvSpPr>
          <p:spPr>
            <a:xfrm>
              <a:off x="3910013" y="2795588"/>
              <a:ext cx="1104900" cy="985837"/>
            </a:xfrm>
            <a:custGeom>
              <a:avLst/>
              <a:gdLst>
                <a:gd name="connsiteX0" fmla="*/ 1038225 w 1104900"/>
                <a:gd name="connsiteY0" fmla="*/ 4762 h 985837"/>
                <a:gd name="connsiteX1" fmla="*/ 728662 w 1104900"/>
                <a:gd name="connsiteY1" fmla="*/ 0 h 985837"/>
                <a:gd name="connsiteX2" fmla="*/ 604837 w 1104900"/>
                <a:gd name="connsiteY2" fmla="*/ 538162 h 985837"/>
                <a:gd name="connsiteX3" fmla="*/ 538162 w 1104900"/>
                <a:gd name="connsiteY3" fmla="*/ 495300 h 985837"/>
                <a:gd name="connsiteX4" fmla="*/ 585787 w 1104900"/>
                <a:gd name="connsiteY4" fmla="*/ 304800 h 985837"/>
                <a:gd name="connsiteX5" fmla="*/ 485775 w 1104900"/>
                <a:gd name="connsiteY5" fmla="*/ 138112 h 985837"/>
                <a:gd name="connsiteX6" fmla="*/ 238125 w 1104900"/>
                <a:gd name="connsiteY6" fmla="*/ 80962 h 985837"/>
                <a:gd name="connsiteX7" fmla="*/ 76200 w 1104900"/>
                <a:gd name="connsiteY7" fmla="*/ 4762 h 985837"/>
                <a:gd name="connsiteX8" fmla="*/ 23812 w 1104900"/>
                <a:gd name="connsiteY8" fmla="*/ 138112 h 985837"/>
                <a:gd name="connsiteX9" fmla="*/ 66675 w 1104900"/>
                <a:gd name="connsiteY9" fmla="*/ 366712 h 985837"/>
                <a:gd name="connsiteX10" fmla="*/ 233362 w 1104900"/>
                <a:gd name="connsiteY10" fmla="*/ 428625 h 985837"/>
                <a:gd name="connsiteX11" fmla="*/ 214312 w 1104900"/>
                <a:gd name="connsiteY11" fmla="*/ 566737 h 985837"/>
                <a:gd name="connsiteX12" fmla="*/ 0 w 1104900"/>
                <a:gd name="connsiteY12" fmla="*/ 609600 h 985837"/>
                <a:gd name="connsiteX13" fmla="*/ 138112 w 1104900"/>
                <a:gd name="connsiteY13" fmla="*/ 838200 h 985837"/>
                <a:gd name="connsiteX14" fmla="*/ 404812 w 1104900"/>
                <a:gd name="connsiteY14" fmla="*/ 966787 h 985837"/>
                <a:gd name="connsiteX15" fmla="*/ 909637 w 1104900"/>
                <a:gd name="connsiteY15" fmla="*/ 985837 h 985837"/>
                <a:gd name="connsiteX16" fmla="*/ 1104900 w 1104900"/>
                <a:gd name="connsiteY16" fmla="*/ 781050 h 985837"/>
                <a:gd name="connsiteX17" fmla="*/ 1019175 w 1104900"/>
                <a:gd name="connsiteY17" fmla="*/ 647700 h 985837"/>
                <a:gd name="connsiteX18" fmla="*/ 971550 w 1104900"/>
                <a:gd name="connsiteY18" fmla="*/ 642937 h 985837"/>
                <a:gd name="connsiteX19" fmla="*/ 719137 w 1104900"/>
                <a:gd name="connsiteY19" fmla="*/ 595312 h 985837"/>
                <a:gd name="connsiteX20" fmla="*/ 814387 w 1104900"/>
                <a:gd name="connsiteY20" fmla="*/ 319087 h 985837"/>
                <a:gd name="connsiteX21" fmla="*/ 985837 w 1104900"/>
                <a:gd name="connsiteY21" fmla="*/ 280987 h 985837"/>
                <a:gd name="connsiteX22" fmla="*/ 1038225 w 1104900"/>
                <a:gd name="connsiteY22" fmla="*/ 4762 h 98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04900" h="985837">
                  <a:moveTo>
                    <a:pt x="1038225" y="4762"/>
                  </a:moveTo>
                  <a:lnTo>
                    <a:pt x="728662" y="0"/>
                  </a:lnTo>
                  <a:lnTo>
                    <a:pt x="604837" y="538162"/>
                  </a:lnTo>
                  <a:lnTo>
                    <a:pt x="538162" y="495300"/>
                  </a:lnTo>
                  <a:lnTo>
                    <a:pt x="585787" y="304800"/>
                  </a:lnTo>
                  <a:lnTo>
                    <a:pt x="485775" y="138112"/>
                  </a:lnTo>
                  <a:lnTo>
                    <a:pt x="238125" y="80962"/>
                  </a:lnTo>
                  <a:lnTo>
                    <a:pt x="76200" y="4762"/>
                  </a:lnTo>
                  <a:lnTo>
                    <a:pt x="23812" y="138112"/>
                  </a:lnTo>
                  <a:lnTo>
                    <a:pt x="66675" y="366712"/>
                  </a:lnTo>
                  <a:lnTo>
                    <a:pt x="233362" y="428625"/>
                  </a:lnTo>
                  <a:lnTo>
                    <a:pt x="214312" y="566737"/>
                  </a:lnTo>
                  <a:lnTo>
                    <a:pt x="0" y="609600"/>
                  </a:lnTo>
                  <a:lnTo>
                    <a:pt x="138112" y="838200"/>
                  </a:lnTo>
                  <a:lnTo>
                    <a:pt x="404812" y="966787"/>
                  </a:lnTo>
                  <a:lnTo>
                    <a:pt x="909637" y="985837"/>
                  </a:lnTo>
                  <a:lnTo>
                    <a:pt x="1104900" y="781050"/>
                  </a:lnTo>
                  <a:lnTo>
                    <a:pt x="1019175" y="647700"/>
                  </a:lnTo>
                  <a:lnTo>
                    <a:pt x="971550" y="642937"/>
                  </a:lnTo>
                  <a:lnTo>
                    <a:pt x="719137" y="595312"/>
                  </a:lnTo>
                  <a:lnTo>
                    <a:pt x="814387" y="319087"/>
                  </a:lnTo>
                  <a:lnTo>
                    <a:pt x="985837" y="280987"/>
                  </a:lnTo>
                  <a:lnTo>
                    <a:pt x="1038225" y="476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9ABA2FC-8BB3-4DE5-90CE-8BC778AF3E1D}"/>
                </a:ext>
              </a:extLst>
            </p:cNvPr>
            <p:cNvSpPr/>
            <p:nvPr/>
          </p:nvSpPr>
          <p:spPr>
            <a:xfrm>
              <a:off x="2062163" y="2781300"/>
              <a:ext cx="1233487" cy="1057275"/>
            </a:xfrm>
            <a:custGeom>
              <a:avLst/>
              <a:gdLst>
                <a:gd name="connsiteX0" fmla="*/ 1009650 w 1233487"/>
                <a:gd name="connsiteY0" fmla="*/ 0 h 1057275"/>
                <a:gd name="connsiteX1" fmla="*/ 709612 w 1233487"/>
                <a:gd name="connsiteY1" fmla="*/ 28575 h 1057275"/>
                <a:gd name="connsiteX2" fmla="*/ 666750 w 1233487"/>
                <a:gd name="connsiteY2" fmla="*/ 528638 h 1057275"/>
                <a:gd name="connsiteX3" fmla="*/ 595312 w 1233487"/>
                <a:gd name="connsiteY3" fmla="*/ 304800 h 1057275"/>
                <a:gd name="connsiteX4" fmla="*/ 419100 w 1233487"/>
                <a:gd name="connsiteY4" fmla="*/ 219075 h 1057275"/>
                <a:gd name="connsiteX5" fmla="*/ 200025 w 1233487"/>
                <a:gd name="connsiteY5" fmla="*/ 266700 h 1057275"/>
                <a:gd name="connsiteX6" fmla="*/ 57150 w 1233487"/>
                <a:gd name="connsiteY6" fmla="*/ 195263 h 1057275"/>
                <a:gd name="connsiteX7" fmla="*/ 0 w 1233487"/>
                <a:gd name="connsiteY7" fmla="*/ 252413 h 1057275"/>
                <a:gd name="connsiteX8" fmla="*/ 66675 w 1233487"/>
                <a:gd name="connsiteY8" fmla="*/ 438150 h 1057275"/>
                <a:gd name="connsiteX9" fmla="*/ 190500 w 1233487"/>
                <a:gd name="connsiteY9" fmla="*/ 538163 h 1057275"/>
                <a:gd name="connsiteX10" fmla="*/ 338137 w 1233487"/>
                <a:gd name="connsiteY10" fmla="*/ 538163 h 1057275"/>
                <a:gd name="connsiteX11" fmla="*/ 323850 w 1233487"/>
                <a:gd name="connsiteY11" fmla="*/ 709613 h 1057275"/>
                <a:gd name="connsiteX12" fmla="*/ 138112 w 1233487"/>
                <a:gd name="connsiteY12" fmla="*/ 766763 h 1057275"/>
                <a:gd name="connsiteX13" fmla="*/ 195262 w 1233487"/>
                <a:gd name="connsiteY13" fmla="*/ 914400 h 1057275"/>
                <a:gd name="connsiteX14" fmla="*/ 466725 w 1233487"/>
                <a:gd name="connsiteY14" fmla="*/ 1057275 h 1057275"/>
                <a:gd name="connsiteX15" fmla="*/ 1052512 w 1233487"/>
                <a:gd name="connsiteY15" fmla="*/ 985838 h 1057275"/>
                <a:gd name="connsiteX16" fmla="*/ 1200150 w 1233487"/>
                <a:gd name="connsiteY16" fmla="*/ 847725 h 1057275"/>
                <a:gd name="connsiteX17" fmla="*/ 1233487 w 1233487"/>
                <a:gd name="connsiteY17" fmla="*/ 738188 h 1057275"/>
                <a:gd name="connsiteX18" fmla="*/ 1104900 w 1233487"/>
                <a:gd name="connsiteY18" fmla="*/ 638175 h 1057275"/>
                <a:gd name="connsiteX19" fmla="*/ 790575 w 1233487"/>
                <a:gd name="connsiteY19" fmla="*/ 619125 h 1057275"/>
                <a:gd name="connsiteX20" fmla="*/ 828675 w 1233487"/>
                <a:gd name="connsiteY20" fmla="*/ 323850 h 1057275"/>
                <a:gd name="connsiteX21" fmla="*/ 1038225 w 1233487"/>
                <a:gd name="connsiteY21" fmla="*/ 252413 h 1057275"/>
                <a:gd name="connsiteX22" fmla="*/ 1009650 w 1233487"/>
                <a:gd name="connsiteY22" fmla="*/ 0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33487" h="1057275">
                  <a:moveTo>
                    <a:pt x="1009650" y="0"/>
                  </a:moveTo>
                  <a:lnTo>
                    <a:pt x="709612" y="28575"/>
                  </a:lnTo>
                  <a:lnTo>
                    <a:pt x="666750" y="528638"/>
                  </a:lnTo>
                  <a:lnTo>
                    <a:pt x="595312" y="304800"/>
                  </a:lnTo>
                  <a:lnTo>
                    <a:pt x="419100" y="219075"/>
                  </a:lnTo>
                  <a:lnTo>
                    <a:pt x="200025" y="266700"/>
                  </a:lnTo>
                  <a:lnTo>
                    <a:pt x="57150" y="195263"/>
                  </a:lnTo>
                  <a:lnTo>
                    <a:pt x="0" y="252413"/>
                  </a:lnTo>
                  <a:lnTo>
                    <a:pt x="66675" y="438150"/>
                  </a:lnTo>
                  <a:lnTo>
                    <a:pt x="190500" y="538163"/>
                  </a:lnTo>
                  <a:lnTo>
                    <a:pt x="338137" y="538163"/>
                  </a:lnTo>
                  <a:lnTo>
                    <a:pt x="323850" y="709613"/>
                  </a:lnTo>
                  <a:lnTo>
                    <a:pt x="138112" y="766763"/>
                  </a:lnTo>
                  <a:lnTo>
                    <a:pt x="195262" y="914400"/>
                  </a:lnTo>
                  <a:lnTo>
                    <a:pt x="466725" y="1057275"/>
                  </a:lnTo>
                  <a:lnTo>
                    <a:pt x="1052512" y="985838"/>
                  </a:lnTo>
                  <a:lnTo>
                    <a:pt x="1200150" y="847725"/>
                  </a:lnTo>
                  <a:lnTo>
                    <a:pt x="1233487" y="738188"/>
                  </a:lnTo>
                  <a:lnTo>
                    <a:pt x="1104900" y="638175"/>
                  </a:lnTo>
                  <a:lnTo>
                    <a:pt x="790575" y="619125"/>
                  </a:lnTo>
                  <a:lnTo>
                    <a:pt x="828675" y="323850"/>
                  </a:lnTo>
                  <a:lnTo>
                    <a:pt x="1038225" y="252413"/>
                  </a:lnTo>
                  <a:lnTo>
                    <a:pt x="100965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9"/>
              <a:extLst>
                <a:ext uri="{FF2B5EF4-FFF2-40B4-BE49-F238E27FC236}">
                  <a16:creationId xmlns:a16="http://schemas.microsoft.com/office/drawing/2014/main" id="{11A11896-CD0C-4C52-9A78-D484C91F897A}"/>
                </a:ext>
              </a:extLst>
            </p:cNvPr>
            <p:cNvSpPr/>
            <p:nvPr/>
          </p:nvSpPr>
          <p:spPr>
            <a:xfrm>
              <a:off x="5291138" y="2752725"/>
              <a:ext cx="1152525" cy="1023938"/>
            </a:xfrm>
            <a:custGeom>
              <a:avLst/>
              <a:gdLst>
                <a:gd name="connsiteX0" fmla="*/ 1014412 w 1152525"/>
                <a:gd name="connsiteY0" fmla="*/ 0 h 1023938"/>
                <a:gd name="connsiteX1" fmla="*/ 685800 w 1152525"/>
                <a:gd name="connsiteY1" fmla="*/ 28575 h 1023938"/>
                <a:gd name="connsiteX2" fmla="*/ 638175 w 1152525"/>
                <a:gd name="connsiteY2" fmla="*/ 247650 h 1023938"/>
                <a:gd name="connsiteX3" fmla="*/ 257175 w 1152525"/>
                <a:gd name="connsiteY3" fmla="*/ 152400 h 1023938"/>
                <a:gd name="connsiteX4" fmla="*/ 66675 w 1152525"/>
                <a:gd name="connsiteY4" fmla="*/ 95250 h 1023938"/>
                <a:gd name="connsiteX5" fmla="*/ 0 w 1152525"/>
                <a:gd name="connsiteY5" fmla="*/ 257175 h 1023938"/>
                <a:gd name="connsiteX6" fmla="*/ 185737 w 1152525"/>
                <a:gd name="connsiteY6" fmla="*/ 561975 h 1023938"/>
                <a:gd name="connsiteX7" fmla="*/ 80962 w 1152525"/>
                <a:gd name="connsiteY7" fmla="*/ 666750 h 1023938"/>
                <a:gd name="connsiteX8" fmla="*/ 104775 w 1152525"/>
                <a:gd name="connsiteY8" fmla="*/ 876300 h 1023938"/>
                <a:gd name="connsiteX9" fmla="*/ 352425 w 1152525"/>
                <a:gd name="connsiteY9" fmla="*/ 1023938 h 1023938"/>
                <a:gd name="connsiteX10" fmla="*/ 1019175 w 1152525"/>
                <a:gd name="connsiteY10" fmla="*/ 1004888 h 1023938"/>
                <a:gd name="connsiteX11" fmla="*/ 1119187 w 1152525"/>
                <a:gd name="connsiteY11" fmla="*/ 823913 h 1023938"/>
                <a:gd name="connsiteX12" fmla="*/ 1152525 w 1152525"/>
                <a:gd name="connsiteY12" fmla="*/ 747713 h 1023938"/>
                <a:gd name="connsiteX13" fmla="*/ 990600 w 1152525"/>
                <a:gd name="connsiteY13" fmla="*/ 604838 h 1023938"/>
                <a:gd name="connsiteX14" fmla="*/ 947737 w 1152525"/>
                <a:gd name="connsiteY14" fmla="*/ 576263 h 1023938"/>
                <a:gd name="connsiteX15" fmla="*/ 814387 w 1152525"/>
                <a:gd name="connsiteY15" fmla="*/ 533400 h 1023938"/>
                <a:gd name="connsiteX16" fmla="*/ 828675 w 1152525"/>
                <a:gd name="connsiteY16" fmla="*/ 304800 h 1023938"/>
                <a:gd name="connsiteX17" fmla="*/ 1042987 w 1152525"/>
                <a:gd name="connsiteY17" fmla="*/ 304800 h 1023938"/>
                <a:gd name="connsiteX18" fmla="*/ 1014412 w 1152525"/>
                <a:gd name="connsiteY18" fmla="*/ 0 h 1023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52525" h="1023938">
                  <a:moveTo>
                    <a:pt x="1014412" y="0"/>
                  </a:moveTo>
                  <a:lnTo>
                    <a:pt x="685800" y="28575"/>
                  </a:lnTo>
                  <a:lnTo>
                    <a:pt x="638175" y="247650"/>
                  </a:lnTo>
                  <a:lnTo>
                    <a:pt x="257175" y="152400"/>
                  </a:lnTo>
                  <a:lnTo>
                    <a:pt x="66675" y="95250"/>
                  </a:lnTo>
                  <a:lnTo>
                    <a:pt x="0" y="257175"/>
                  </a:lnTo>
                  <a:lnTo>
                    <a:pt x="185737" y="561975"/>
                  </a:lnTo>
                  <a:lnTo>
                    <a:pt x="80962" y="666750"/>
                  </a:lnTo>
                  <a:lnTo>
                    <a:pt x="104775" y="876300"/>
                  </a:lnTo>
                  <a:lnTo>
                    <a:pt x="352425" y="1023938"/>
                  </a:lnTo>
                  <a:lnTo>
                    <a:pt x="1019175" y="1004888"/>
                  </a:lnTo>
                  <a:lnTo>
                    <a:pt x="1119187" y="823913"/>
                  </a:lnTo>
                  <a:lnTo>
                    <a:pt x="1152525" y="747713"/>
                  </a:lnTo>
                  <a:lnTo>
                    <a:pt x="990600" y="604838"/>
                  </a:lnTo>
                  <a:lnTo>
                    <a:pt x="947737" y="576263"/>
                  </a:lnTo>
                  <a:lnTo>
                    <a:pt x="814387" y="533400"/>
                  </a:lnTo>
                  <a:lnTo>
                    <a:pt x="828675" y="304800"/>
                  </a:lnTo>
                  <a:lnTo>
                    <a:pt x="1042987" y="304800"/>
                  </a:lnTo>
                  <a:lnTo>
                    <a:pt x="101441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10"/>
              <a:extLst>
                <a:ext uri="{FF2B5EF4-FFF2-40B4-BE49-F238E27FC236}">
                  <a16:creationId xmlns:a16="http://schemas.microsoft.com/office/drawing/2014/main" id="{5FFF736D-7062-49BF-BE52-0399AC6277FE}"/>
                </a:ext>
              </a:extLst>
            </p:cNvPr>
            <p:cNvSpPr/>
            <p:nvPr/>
          </p:nvSpPr>
          <p:spPr>
            <a:xfrm>
              <a:off x="2024063" y="2781300"/>
              <a:ext cx="1262062" cy="1038225"/>
            </a:xfrm>
            <a:custGeom>
              <a:avLst/>
              <a:gdLst>
                <a:gd name="connsiteX0" fmla="*/ 1047750 w 1262062"/>
                <a:gd name="connsiteY0" fmla="*/ 0 h 1038225"/>
                <a:gd name="connsiteX1" fmla="*/ 742950 w 1262062"/>
                <a:gd name="connsiteY1" fmla="*/ 9525 h 1038225"/>
                <a:gd name="connsiteX2" fmla="*/ 733425 w 1262062"/>
                <a:gd name="connsiteY2" fmla="*/ 633413 h 1038225"/>
                <a:gd name="connsiteX3" fmla="*/ 666750 w 1262062"/>
                <a:gd name="connsiteY3" fmla="*/ 609600 h 1038225"/>
                <a:gd name="connsiteX4" fmla="*/ 676275 w 1262062"/>
                <a:gd name="connsiteY4" fmla="*/ 342900 h 1038225"/>
                <a:gd name="connsiteX5" fmla="*/ 461962 w 1262062"/>
                <a:gd name="connsiteY5" fmla="*/ 147638 h 1038225"/>
                <a:gd name="connsiteX6" fmla="*/ 247650 w 1262062"/>
                <a:gd name="connsiteY6" fmla="*/ 271463 h 1038225"/>
                <a:gd name="connsiteX7" fmla="*/ 85725 w 1262062"/>
                <a:gd name="connsiteY7" fmla="*/ 180975 h 1038225"/>
                <a:gd name="connsiteX8" fmla="*/ 0 w 1262062"/>
                <a:gd name="connsiteY8" fmla="*/ 271463 h 1038225"/>
                <a:gd name="connsiteX9" fmla="*/ 185737 w 1262062"/>
                <a:gd name="connsiteY9" fmla="*/ 552450 h 1038225"/>
                <a:gd name="connsiteX10" fmla="*/ 342900 w 1262062"/>
                <a:gd name="connsiteY10" fmla="*/ 581025 h 1038225"/>
                <a:gd name="connsiteX11" fmla="*/ 338137 w 1262062"/>
                <a:gd name="connsiteY11" fmla="*/ 728663 h 1038225"/>
                <a:gd name="connsiteX12" fmla="*/ 147637 w 1262062"/>
                <a:gd name="connsiteY12" fmla="*/ 781050 h 1038225"/>
                <a:gd name="connsiteX13" fmla="*/ 290512 w 1262062"/>
                <a:gd name="connsiteY13" fmla="*/ 952500 h 1038225"/>
                <a:gd name="connsiteX14" fmla="*/ 552450 w 1262062"/>
                <a:gd name="connsiteY14" fmla="*/ 1038225 h 1038225"/>
                <a:gd name="connsiteX15" fmla="*/ 1143000 w 1262062"/>
                <a:gd name="connsiteY15" fmla="*/ 990600 h 1038225"/>
                <a:gd name="connsiteX16" fmla="*/ 1262062 w 1262062"/>
                <a:gd name="connsiteY16" fmla="*/ 738188 h 1038225"/>
                <a:gd name="connsiteX17" fmla="*/ 1128712 w 1262062"/>
                <a:gd name="connsiteY17" fmla="*/ 590550 h 1038225"/>
                <a:gd name="connsiteX18" fmla="*/ 828675 w 1262062"/>
                <a:gd name="connsiteY18" fmla="*/ 585788 h 1038225"/>
                <a:gd name="connsiteX19" fmla="*/ 876300 w 1262062"/>
                <a:gd name="connsiteY19" fmla="*/ 328613 h 1038225"/>
                <a:gd name="connsiteX20" fmla="*/ 1062037 w 1262062"/>
                <a:gd name="connsiteY20" fmla="*/ 309563 h 1038225"/>
                <a:gd name="connsiteX21" fmla="*/ 1047750 w 1262062"/>
                <a:gd name="connsiteY21" fmla="*/ 0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62062" h="1038225">
                  <a:moveTo>
                    <a:pt x="1047750" y="0"/>
                  </a:moveTo>
                  <a:lnTo>
                    <a:pt x="742950" y="9525"/>
                  </a:lnTo>
                  <a:lnTo>
                    <a:pt x="733425" y="633413"/>
                  </a:lnTo>
                  <a:lnTo>
                    <a:pt x="666750" y="609600"/>
                  </a:lnTo>
                  <a:lnTo>
                    <a:pt x="676275" y="342900"/>
                  </a:lnTo>
                  <a:lnTo>
                    <a:pt x="461962" y="147638"/>
                  </a:lnTo>
                  <a:lnTo>
                    <a:pt x="247650" y="271463"/>
                  </a:lnTo>
                  <a:lnTo>
                    <a:pt x="85725" y="180975"/>
                  </a:lnTo>
                  <a:lnTo>
                    <a:pt x="0" y="271463"/>
                  </a:lnTo>
                  <a:lnTo>
                    <a:pt x="185737" y="552450"/>
                  </a:lnTo>
                  <a:lnTo>
                    <a:pt x="342900" y="581025"/>
                  </a:lnTo>
                  <a:lnTo>
                    <a:pt x="338137" y="728663"/>
                  </a:lnTo>
                  <a:lnTo>
                    <a:pt x="147637" y="781050"/>
                  </a:lnTo>
                  <a:lnTo>
                    <a:pt x="290512" y="952500"/>
                  </a:lnTo>
                  <a:lnTo>
                    <a:pt x="552450" y="1038225"/>
                  </a:lnTo>
                  <a:lnTo>
                    <a:pt x="1143000" y="990600"/>
                  </a:lnTo>
                  <a:lnTo>
                    <a:pt x="1262062" y="738188"/>
                  </a:lnTo>
                  <a:lnTo>
                    <a:pt x="1128712" y="590550"/>
                  </a:lnTo>
                  <a:lnTo>
                    <a:pt x="828675" y="585788"/>
                  </a:lnTo>
                  <a:lnTo>
                    <a:pt x="876300" y="328613"/>
                  </a:lnTo>
                  <a:lnTo>
                    <a:pt x="1062037" y="309563"/>
                  </a:lnTo>
                  <a:cubicBezTo>
                    <a:pt x="1063625" y="204788"/>
                    <a:pt x="1065212" y="100013"/>
                    <a:pt x="1047750" y="0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75331F0-BDFE-4DC3-B9CC-6E6DFF02A68E}"/>
                </a:ext>
              </a:extLst>
            </p:cNvPr>
            <p:cNvSpPr/>
            <p:nvPr/>
          </p:nvSpPr>
          <p:spPr>
            <a:xfrm>
              <a:off x="595313" y="4638675"/>
              <a:ext cx="1357312" cy="1214438"/>
            </a:xfrm>
            <a:custGeom>
              <a:avLst/>
              <a:gdLst>
                <a:gd name="connsiteX0" fmla="*/ 895350 w 1357312"/>
                <a:gd name="connsiteY0" fmla="*/ 200025 h 1214438"/>
                <a:gd name="connsiteX1" fmla="*/ 671512 w 1357312"/>
                <a:gd name="connsiteY1" fmla="*/ 0 h 1214438"/>
                <a:gd name="connsiteX2" fmla="*/ 466725 w 1357312"/>
                <a:gd name="connsiteY2" fmla="*/ 214313 h 1214438"/>
                <a:gd name="connsiteX3" fmla="*/ 647700 w 1357312"/>
                <a:gd name="connsiteY3" fmla="*/ 409575 h 1214438"/>
                <a:gd name="connsiteX4" fmla="*/ 428625 w 1357312"/>
                <a:gd name="connsiteY4" fmla="*/ 638175 h 1214438"/>
                <a:gd name="connsiteX5" fmla="*/ 404812 w 1357312"/>
                <a:gd name="connsiteY5" fmla="*/ 590550 h 1214438"/>
                <a:gd name="connsiteX6" fmla="*/ 228600 w 1357312"/>
                <a:gd name="connsiteY6" fmla="*/ 452438 h 1214438"/>
                <a:gd name="connsiteX7" fmla="*/ 33337 w 1357312"/>
                <a:gd name="connsiteY7" fmla="*/ 466725 h 1214438"/>
                <a:gd name="connsiteX8" fmla="*/ 0 w 1357312"/>
                <a:gd name="connsiteY8" fmla="*/ 738188 h 1214438"/>
                <a:gd name="connsiteX9" fmla="*/ 504825 w 1357312"/>
                <a:gd name="connsiteY9" fmla="*/ 1171575 h 1214438"/>
                <a:gd name="connsiteX10" fmla="*/ 709612 w 1357312"/>
                <a:gd name="connsiteY10" fmla="*/ 1214438 h 1214438"/>
                <a:gd name="connsiteX11" fmla="*/ 914400 w 1357312"/>
                <a:gd name="connsiteY11" fmla="*/ 1166813 h 1214438"/>
                <a:gd name="connsiteX12" fmla="*/ 938212 w 1357312"/>
                <a:gd name="connsiteY12" fmla="*/ 1128713 h 1214438"/>
                <a:gd name="connsiteX13" fmla="*/ 847725 w 1357312"/>
                <a:gd name="connsiteY13" fmla="*/ 1000125 h 1214438"/>
                <a:gd name="connsiteX14" fmla="*/ 966787 w 1357312"/>
                <a:gd name="connsiteY14" fmla="*/ 871538 h 1214438"/>
                <a:gd name="connsiteX15" fmla="*/ 1109662 w 1357312"/>
                <a:gd name="connsiteY15" fmla="*/ 962025 h 1214438"/>
                <a:gd name="connsiteX16" fmla="*/ 1304925 w 1357312"/>
                <a:gd name="connsiteY16" fmla="*/ 847725 h 1214438"/>
                <a:gd name="connsiteX17" fmla="*/ 1357312 w 1357312"/>
                <a:gd name="connsiteY17" fmla="*/ 704850 h 1214438"/>
                <a:gd name="connsiteX18" fmla="*/ 1257300 w 1357312"/>
                <a:gd name="connsiteY18" fmla="*/ 628650 h 1214438"/>
                <a:gd name="connsiteX19" fmla="*/ 1147762 w 1357312"/>
                <a:gd name="connsiteY19" fmla="*/ 638175 h 1214438"/>
                <a:gd name="connsiteX20" fmla="*/ 1004887 w 1357312"/>
                <a:gd name="connsiteY20" fmla="*/ 447675 h 1214438"/>
                <a:gd name="connsiteX21" fmla="*/ 781050 w 1357312"/>
                <a:gd name="connsiteY21" fmla="*/ 452438 h 1214438"/>
                <a:gd name="connsiteX22" fmla="*/ 681037 w 1357312"/>
                <a:gd name="connsiteY22" fmla="*/ 538163 h 1214438"/>
                <a:gd name="connsiteX23" fmla="*/ 895350 w 1357312"/>
                <a:gd name="connsiteY23" fmla="*/ 200025 h 12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57312" h="1214438">
                  <a:moveTo>
                    <a:pt x="895350" y="200025"/>
                  </a:moveTo>
                  <a:lnTo>
                    <a:pt x="671512" y="0"/>
                  </a:lnTo>
                  <a:lnTo>
                    <a:pt x="466725" y="214313"/>
                  </a:lnTo>
                  <a:lnTo>
                    <a:pt x="647700" y="409575"/>
                  </a:lnTo>
                  <a:lnTo>
                    <a:pt x="428625" y="638175"/>
                  </a:lnTo>
                  <a:lnTo>
                    <a:pt x="404812" y="590550"/>
                  </a:lnTo>
                  <a:lnTo>
                    <a:pt x="228600" y="452438"/>
                  </a:lnTo>
                  <a:lnTo>
                    <a:pt x="33337" y="466725"/>
                  </a:lnTo>
                  <a:lnTo>
                    <a:pt x="0" y="738188"/>
                  </a:lnTo>
                  <a:lnTo>
                    <a:pt x="504825" y="1171575"/>
                  </a:lnTo>
                  <a:lnTo>
                    <a:pt x="709612" y="1214438"/>
                  </a:lnTo>
                  <a:lnTo>
                    <a:pt x="914400" y="1166813"/>
                  </a:lnTo>
                  <a:lnTo>
                    <a:pt x="938212" y="1128713"/>
                  </a:lnTo>
                  <a:lnTo>
                    <a:pt x="847725" y="1000125"/>
                  </a:lnTo>
                  <a:lnTo>
                    <a:pt x="966787" y="871538"/>
                  </a:lnTo>
                  <a:lnTo>
                    <a:pt x="1109662" y="962025"/>
                  </a:lnTo>
                  <a:lnTo>
                    <a:pt x="1304925" y="847725"/>
                  </a:lnTo>
                  <a:lnTo>
                    <a:pt x="1357312" y="704850"/>
                  </a:lnTo>
                  <a:lnTo>
                    <a:pt x="1257300" y="628650"/>
                  </a:lnTo>
                  <a:lnTo>
                    <a:pt x="1147762" y="638175"/>
                  </a:lnTo>
                  <a:lnTo>
                    <a:pt x="1004887" y="447675"/>
                  </a:lnTo>
                  <a:lnTo>
                    <a:pt x="781050" y="452438"/>
                  </a:lnTo>
                  <a:lnTo>
                    <a:pt x="681037" y="538163"/>
                  </a:lnTo>
                  <a:lnTo>
                    <a:pt x="895350" y="200025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hlinkClick r:id="rId11"/>
              <a:extLst>
                <a:ext uri="{FF2B5EF4-FFF2-40B4-BE49-F238E27FC236}">
                  <a16:creationId xmlns:a16="http://schemas.microsoft.com/office/drawing/2014/main" id="{3C4E5E86-D792-4B51-94FB-4F577C2D3C7E}"/>
                </a:ext>
              </a:extLst>
            </p:cNvPr>
            <p:cNvSpPr/>
            <p:nvPr/>
          </p:nvSpPr>
          <p:spPr>
            <a:xfrm>
              <a:off x="2662238" y="5043488"/>
              <a:ext cx="1109662" cy="1023937"/>
            </a:xfrm>
            <a:custGeom>
              <a:avLst/>
              <a:gdLst>
                <a:gd name="connsiteX0" fmla="*/ 357187 w 1109662"/>
                <a:gd name="connsiteY0" fmla="*/ 23812 h 1023937"/>
                <a:gd name="connsiteX1" fmla="*/ 47625 w 1109662"/>
                <a:gd name="connsiteY1" fmla="*/ 47625 h 1023937"/>
                <a:gd name="connsiteX2" fmla="*/ 133350 w 1109662"/>
                <a:gd name="connsiteY2" fmla="*/ 366712 h 1023937"/>
                <a:gd name="connsiteX3" fmla="*/ 338137 w 1109662"/>
                <a:gd name="connsiteY3" fmla="*/ 347662 h 1023937"/>
                <a:gd name="connsiteX4" fmla="*/ 357187 w 1109662"/>
                <a:gd name="connsiteY4" fmla="*/ 395287 h 1023937"/>
                <a:gd name="connsiteX5" fmla="*/ 376237 w 1109662"/>
                <a:gd name="connsiteY5" fmla="*/ 423862 h 1023937"/>
                <a:gd name="connsiteX6" fmla="*/ 423862 w 1109662"/>
                <a:gd name="connsiteY6" fmla="*/ 628650 h 1023937"/>
                <a:gd name="connsiteX7" fmla="*/ 152400 w 1109662"/>
                <a:gd name="connsiteY7" fmla="*/ 709612 h 1023937"/>
                <a:gd name="connsiteX8" fmla="*/ 0 w 1109662"/>
                <a:gd name="connsiteY8" fmla="*/ 866775 h 1023937"/>
                <a:gd name="connsiteX9" fmla="*/ 219075 w 1109662"/>
                <a:gd name="connsiteY9" fmla="*/ 1023937 h 1023937"/>
                <a:gd name="connsiteX10" fmla="*/ 576262 w 1109662"/>
                <a:gd name="connsiteY10" fmla="*/ 1000125 h 1023937"/>
                <a:gd name="connsiteX11" fmla="*/ 871537 w 1109662"/>
                <a:gd name="connsiteY11" fmla="*/ 933450 h 1023937"/>
                <a:gd name="connsiteX12" fmla="*/ 1033462 w 1109662"/>
                <a:gd name="connsiteY12" fmla="*/ 781050 h 1023937"/>
                <a:gd name="connsiteX13" fmla="*/ 1076325 w 1109662"/>
                <a:gd name="connsiteY13" fmla="*/ 766762 h 1023937"/>
                <a:gd name="connsiteX14" fmla="*/ 1109662 w 1109662"/>
                <a:gd name="connsiteY14" fmla="*/ 638175 h 1023937"/>
                <a:gd name="connsiteX15" fmla="*/ 942975 w 1109662"/>
                <a:gd name="connsiteY15" fmla="*/ 585787 h 1023937"/>
                <a:gd name="connsiteX16" fmla="*/ 904875 w 1109662"/>
                <a:gd name="connsiteY16" fmla="*/ 442912 h 1023937"/>
                <a:gd name="connsiteX17" fmla="*/ 938212 w 1109662"/>
                <a:gd name="connsiteY17" fmla="*/ 419100 h 1023937"/>
                <a:gd name="connsiteX18" fmla="*/ 1076325 w 1109662"/>
                <a:gd name="connsiteY18" fmla="*/ 338137 h 1023937"/>
                <a:gd name="connsiteX19" fmla="*/ 1095375 w 1109662"/>
                <a:gd name="connsiteY19" fmla="*/ 276225 h 1023937"/>
                <a:gd name="connsiteX20" fmla="*/ 1095375 w 1109662"/>
                <a:gd name="connsiteY20" fmla="*/ 57150 h 1023937"/>
                <a:gd name="connsiteX21" fmla="*/ 990600 w 1109662"/>
                <a:gd name="connsiteY21" fmla="*/ 0 h 1023937"/>
                <a:gd name="connsiteX22" fmla="*/ 904875 w 1109662"/>
                <a:gd name="connsiteY22" fmla="*/ 71437 h 1023937"/>
                <a:gd name="connsiteX23" fmla="*/ 781050 w 1109662"/>
                <a:gd name="connsiteY23" fmla="*/ 128587 h 1023937"/>
                <a:gd name="connsiteX24" fmla="*/ 471487 w 1109662"/>
                <a:gd name="connsiteY24" fmla="*/ 157162 h 1023937"/>
                <a:gd name="connsiteX25" fmla="*/ 357187 w 1109662"/>
                <a:gd name="connsiteY25" fmla="*/ 23812 h 1023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09662" h="1023937">
                  <a:moveTo>
                    <a:pt x="357187" y="23812"/>
                  </a:moveTo>
                  <a:lnTo>
                    <a:pt x="47625" y="47625"/>
                  </a:lnTo>
                  <a:lnTo>
                    <a:pt x="133350" y="366712"/>
                  </a:lnTo>
                  <a:lnTo>
                    <a:pt x="338137" y="347662"/>
                  </a:lnTo>
                  <a:cubicBezTo>
                    <a:pt x="344487" y="363537"/>
                    <a:pt x="349541" y="379994"/>
                    <a:pt x="357187" y="395287"/>
                  </a:cubicBezTo>
                  <a:cubicBezTo>
                    <a:pt x="362307" y="405526"/>
                    <a:pt x="376237" y="423862"/>
                    <a:pt x="376237" y="423862"/>
                  </a:cubicBezTo>
                  <a:lnTo>
                    <a:pt x="423862" y="628650"/>
                  </a:lnTo>
                  <a:lnTo>
                    <a:pt x="152400" y="709612"/>
                  </a:lnTo>
                  <a:lnTo>
                    <a:pt x="0" y="866775"/>
                  </a:lnTo>
                  <a:lnTo>
                    <a:pt x="219075" y="1023937"/>
                  </a:lnTo>
                  <a:lnTo>
                    <a:pt x="576262" y="1000125"/>
                  </a:lnTo>
                  <a:lnTo>
                    <a:pt x="871537" y="933450"/>
                  </a:lnTo>
                  <a:lnTo>
                    <a:pt x="1033462" y="781050"/>
                  </a:lnTo>
                  <a:lnTo>
                    <a:pt x="1076325" y="766762"/>
                  </a:lnTo>
                  <a:lnTo>
                    <a:pt x="1109662" y="638175"/>
                  </a:lnTo>
                  <a:lnTo>
                    <a:pt x="942975" y="585787"/>
                  </a:lnTo>
                  <a:lnTo>
                    <a:pt x="904875" y="442912"/>
                  </a:lnTo>
                  <a:lnTo>
                    <a:pt x="938212" y="419100"/>
                  </a:lnTo>
                  <a:lnTo>
                    <a:pt x="1076325" y="338137"/>
                  </a:lnTo>
                  <a:lnTo>
                    <a:pt x="1095375" y="276225"/>
                  </a:lnTo>
                  <a:lnTo>
                    <a:pt x="1095375" y="57150"/>
                  </a:lnTo>
                  <a:lnTo>
                    <a:pt x="990600" y="0"/>
                  </a:lnTo>
                  <a:lnTo>
                    <a:pt x="904875" y="71437"/>
                  </a:lnTo>
                  <a:lnTo>
                    <a:pt x="781050" y="128587"/>
                  </a:lnTo>
                  <a:lnTo>
                    <a:pt x="471487" y="157162"/>
                  </a:lnTo>
                  <a:lnTo>
                    <a:pt x="357187" y="2381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: Shape 18">
              <a:hlinkClick r:id="rId12"/>
              <a:extLst>
                <a:ext uri="{FF2B5EF4-FFF2-40B4-BE49-F238E27FC236}">
                  <a16:creationId xmlns:a16="http://schemas.microsoft.com/office/drawing/2014/main" id="{3600A9CD-A4A3-4F7D-8BB2-EA33326892F9}"/>
                </a:ext>
              </a:extLst>
            </p:cNvPr>
            <p:cNvSpPr/>
            <p:nvPr/>
          </p:nvSpPr>
          <p:spPr>
            <a:xfrm>
              <a:off x="4405313" y="5000625"/>
              <a:ext cx="1190625" cy="985838"/>
            </a:xfrm>
            <a:custGeom>
              <a:avLst/>
              <a:gdLst>
                <a:gd name="connsiteX0" fmla="*/ 457200 w 1190625"/>
                <a:gd name="connsiteY0" fmla="*/ 9525 h 985838"/>
                <a:gd name="connsiteX1" fmla="*/ 133350 w 1190625"/>
                <a:gd name="connsiteY1" fmla="*/ 0 h 985838"/>
                <a:gd name="connsiteX2" fmla="*/ 200025 w 1190625"/>
                <a:gd name="connsiteY2" fmla="*/ 319088 h 985838"/>
                <a:gd name="connsiteX3" fmla="*/ 419100 w 1190625"/>
                <a:gd name="connsiteY3" fmla="*/ 314325 h 985838"/>
                <a:gd name="connsiteX4" fmla="*/ 452437 w 1190625"/>
                <a:gd name="connsiteY4" fmla="*/ 633413 h 985838"/>
                <a:gd name="connsiteX5" fmla="*/ 223837 w 1190625"/>
                <a:gd name="connsiteY5" fmla="*/ 671513 h 985838"/>
                <a:gd name="connsiteX6" fmla="*/ 76200 w 1190625"/>
                <a:gd name="connsiteY6" fmla="*/ 661988 h 985838"/>
                <a:gd name="connsiteX7" fmla="*/ 100012 w 1190625"/>
                <a:gd name="connsiteY7" fmla="*/ 752475 h 985838"/>
                <a:gd name="connsiteX8" fmla="*/ 0 w 1190625"/>
                <a:gd name="connsiteY8" fmla="*/ 809625 h 985838"/>
                <a:gd name="connsiteX9" fmla="*/ 185737 w 1190625"/>
                <a:gd name="connsiteY9" fmla="*/ 985838 h 985838"/>
                <a:gd name="connsiteX10" fmla="*/ 833437 w 1190625"/>
                <a:gd name="connsiteY10" fmla="*/ 985838 h 985838"/>
                <a:gd name="connsiteX11" fmla="*/ 1019175 w 1190625"/>
                <a:gd name="connsiteY11" fmla="*/ 857250 h 985838"/>
                <a:gd name="connsiteX12" fmla="*/ 1104900 w 1190625"/>
                <a:gd name="connsiteY12" fmla="*/ 681038 h 985838"/>
                <a:gd name="connsiteX13" fmla="*/ 909637 w 1190625"/>
                <a:gd name="connsiteY13" fmla="*/ 619125 h 985838"/>
                <a:gd name="connsiteX14" fmla="*/ 933450 w 1190625"/>
                <a:gd name="connsiteY14" fmla="*/ 471488 h 985838"/>
                <a:gd name="connsiteX15" fmla="*/ 1081087 w 1190625"/>
                <a:gd name="connsiteY15" fmla="*/ 414338 h 985838"/>
                <a:gd name="connsiteX16" fmla="*/ 1119187 w 1190625"/>
                <a:gd name="connsiteY16" fmla="*/ 381000 h 985838"/>
                <a:gd name="connsiteX17" fmla="*/ 1190625 w 1190625"/>
                <a:gd name="connsiteY17" fmla="*/ 261938 h 985838"/>
                <a:gd name="connsiteX18" fmla="*/ 1190625 w 1190625"/>
                <a:gd name="connsiteY18" fmla="*/ 214313 h 985838"/>
                <a:gd name="connsiteX19" fmla="*/ 1143000 w 1190625"/>
                <a:gd name="connsiteY19" fmla="*/ 100013 h 985838"/>
                <a:gd name="connsiteX20" fmla="*/ 1052512 w 1190625"/>
                <a:gd name="connsiteY20" fmla="*/ 85725 h 985838"/>
                <a:gd name="connsiteX21" fmla="*/ 957262 w 1190625"/>
                <a:gd name="connsiteY21" fmla="*/ 152400 h 985838"/>
                <a:gd name="connsiteX22" fmla="*/ 695325 w 1190625"/>
                <a:gd name="connsiteY22" fmla="*/ 157163 h 985838"/>
                <a:gd name="connsiteX23" fmla="*/ 519112 w 1190625"/>
                <a:gd name="connsiteY23" fmla="*/ 166688 h 985838"/>
                <a:gd name="connsiteX24" fmla="*/ 457200 w 1190625"/>
                <a:gd name="connsiteY24" fmla="*/ 9525 h 98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90625" h="985838">
                  <a:moveTo>
                    <a:pt x="457200" y="9525"/>
                  </a:moveTo>
                  <a:lnTo>
                    <a:pt x="133350" y="0"/>
                  </a:lnTo>
                  <a:lnTo>
                    <a:pt x="200025" y="319088"/>
                  </a:lnTo>
                  <a:lnTo>
                    <a:pt x="419100" y="314325"/>
                  </a:lnTo>
                  <a:lnTo>
                    <a:pt x="452437" y="633413"/>
                  </a:lnTo>
                  <a:lnTo>
                    <a:pt x="223837" y="671513"/>
                  </a:lnTo>
                  <a:lnTo>
                    <a:pt x="76200" y="661988"/>
                  </a:lnTo>
                  <a:lnTo>
                    <a:pt x="100012" y="752475"/>
                  </a:lnTo>
                  <a:lnTo>
                    <a:pt x="0" y="809625"/>
                  </a:lnTo>
                  <a:lnTo>
                    <a:pt x="185737" y="985838"/>
                  </a:lnTo>
                  <a:lnTo>
                    <a:pt x="833437" y="985838"/>
                  </a:lnTo>
                  <a:lnTo>
                    <a:pt x="1019175" y="857250"/>
                  </a:lnTo>
                  <a:lnTo>
                    <a:pt x="1104900" y="681038"/>
                  </a:lnTo>
                  <a:lnTo>
                    <a:pt x="909637" y="619125"/>
                  </a:lnTo>
                  <a:lnTo>
                    <a:pt x="933450" y="471488"/>
                  </a:lnTo>
                  <a:lnTo>
                    <a:pt x="1081087" y="414338"/>
                  </a:lnTo>
                  <a:lnTo>
                    <a:pt x="1119187" y="381000"/>
                  </a:lnTo>
                  <a:lnTo>
                    <a:pt x="1190625" y="261938"/>
                  </a:lnTo>
                  <a:lnTo>
                    <a:pt x="1190625" y="214313"/>
                  </a:lnTo>
                  <a:lnTo>
                    <a:pt x="1143000" y="100013"/>
                  </a:lnTo>
                  <a:lnTo>
                    <a:pt x="1052512" y="85725"/>
                  </a:lnTo>
                  <a:lnTo>
                    <a:pt x="957262" y="152400"/>
                  </a:lnTo>
                  <a:lnTo>
                    <a:pt x="695325" y="157163"/>
                  </a:lnTo>
                  <a:lnTo>
                    <a:pt x="519112" y="166688"/>
                  </a:lnTo>
                  <a:lnTo>
                    <a:pt x="457200" y="9525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: Shape 19">
              <a:hlinkClick r:id="rId13"/>
              <a:extLst>
                <a:ext uri="{FF2B5EF4-FFF2-40B4-BE49-F238E27FC236}">
                  <a16:creationId xmlns:a16="http://schemas.microsoft.com/office/drawing/2014/main" id="{E68541A6-5C3F-497F-9965-B92058300AB6}"/>
                </a:ext>
              </a:extLst>
            </p:cNvPr>
            <p:cNvSpPr/>
            <p:nvPr/>
          </p:nvSpPr>
          <p:spPr>
            <a:xfrm>
              <a:off x="6500813" y="4848225"/>
              <a:ext cx="1147762" cy="1152525"/>
            </a:xfrm>
            <a:custGeom>
              <a:avLst/>
              <a:gdLst>
                <a:gd name="connsiteX0" fmla="*/ 285750 w 1147762"/>
                <a:gd name="connsiteY0" fmla="*/ 109538 h 1152525"/>
                <a:gd name="connsiteX1" fmla="*/ 0 w 1147762"/>
                <a:gd name="connsiteY1" fmla="*/ 204788 h 1152525"/>
                <a:gd name="connsiteX2" fmla="*/ 114300 w 1147762"/>
                <a:gd name="connsiteY2" fmla="*/ 509588 h 1152525"/>
                <a:gd name="connsiteX3" fmla="*/ 333375 w 1147762"/>
                <a:gd name="connsiteY3" fmla="*/ 438150 h 1152525"/>
                <a:gd name="connsiteX4" fmla="*/ 457200 w 1147762"/>
                <a:gd name="connsiteY4" fmla="*/ 723900 h 1152525"/>
                <a:gd name="connsiteX5" fmla="*/ 176212 w 1147762"/>
                <a:gd name="connsiteY5" fmla="*/ 842963 h 1152525"/>
                <a:gd name="connsiteX6" fmla="*/ 119062 w 1147762"/>
                <a:gd name="connsiteY6" fmla="*/ 1000125 h 1152525"/>
                <a:gd name="connsiteX7" fmla="*/ 347662 w 1147762"/>
                <a:gd name="connsiteY7" fmla="*/ 1152525 h 1152525"/>
                <a:gd name="connsiteX8" fmla="*/ 1004887 w 1147762"/>
                <a:gd name="connsiteY8" fmla="*/ 942975 h 1152525"/>
                <a:gd name="connsiteX9" fmla="*/ 1042987 w 1147762"/>
                <a:gd name="connsiteY9" fmla="*/ 914400 h 1152525"/>
                <a:gd name="connsiteX10" fmla="*/ 1138237 w 1147762"/>
                <a:gd name="connsiteY10" fmla="*/ 709613 h 1152525"/>
                <a:gd name="connsiteX11" fmla="*/ 1147762 w 1147762"/>
                <a:gd name="connsiteY11" fmla="*/ 604838 h 1152525"/>
                <a:gd name="connsiteX12" fmla="*/ 1095375 w 1147762"/>
                <a:gd name="connsiteY12" fmla="*/ 576263 h 1152525"/>
                <a:gd name="connsiteX13" fmla="*/ 947737 w 1147762"/>
                <a:gd name="connsiteY13" fmla="*/ 600075 h 1152525"/>
                <a:gd name="connsiteX14" fmla="*/ 895350 w 1147762"/>
                <a:gd name="connsiteY14" fmla="*/ 452438 h 1152525"/>
                <a:gd name="connsiteX15" fmla="*/ 1033462 w 1147762"/>
                <a:gd name="connsiteY15" fmla="*/ 328613 h 1152525"/>
                <a:gd name="connsiteX16" fmla="*/ 1052512 w 1147762"/>
                <a:gd name="connsiteY16" fmla="*/ 133350 h 1152525"/>
                <a:gd name="connsiteX17" fmla="*/ 990600 w 1147762"/>
                <a:gd name="connsiteY17" fmla="*/ 23813 h 1152525"/>
                <a:gd name="connsiteX18" fmla="*/ 909637 w 1147762"/>
                <a:gd name="connsiteY18" fmla="*/ 0 h 1152525"/>
                <a:gd name="connsiteX19" fmla="*/ 866775 w 1147762"/>
                <a:gd name="connsiteY19" fmla="*/ 152400 h 1152525"/>
                <a:gd name="connsiteX20" fmla="*/ 661987 w 1147762"/>
                <a:gd name="connsiteY20" fmla="*/ 133350 h 1152525"/>
                <a:gd name="connsiteX21" fmla="*/ 600075 w 1147762"/>
                <a:gd name="connsiteY21" fmla="*/ 214313 h 1152525"/>
                <a:gd name="connsiteX22" fmla="*/ 485775 w 1147762"/>
                <a:gd name="connsiteY22" fmla="*/ 400050 h 1152525"/>
                <a:gd name="connsiteX23" fmla="*/ 481012 w 1147762"/>
                <a:gd name="connsiteY23" fmla="*/ 357188 h 1152525"/>
                <a:gd name="connsiteX24" fmla="*/ 285750 w 1147762"/>
                <a:gd name="connsiteY24" fmla="*/ 109538 h 115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7762" h="1152525">
                  <a:moveTo>
                    <a:pt x="285750" y="109538"/>
                  </a:moveTo>
                  <a:lnTo>
                    <a:pt x="0" y="204788"/>
                  </a:lnTo>
                  <a:lnTo>
                    <a:pt x="114300" y="509588"/>
                  </a:lnTo>
                  <a:lnTo>
                    <a:pt x="333375" y="438150"/>
                  </a:lnTo>
                  <a:lnTo>
                    <a:pt x="457200" y="723900"/>
                  </a:lnTo>
                  <a:lnTo>
                    <a:pt x="176212" y="842963"/>
                  </a:lnTo>
                  <a:lnTo>
                    <a:pt x="119062" y="1000125"/>
                  </a:lnTo>
                  <a:lnTo>
                    <a:pt x="347662" y="1152525"/>
                  </a:lnTo>
                  <a:lnTo>
                    <a:pt x="1004887" y="942975"/>
                  </a:lnTo>
                  <a:lnTo>
                    <a:pt x="1042987" y="914400"/>
                  </a:lnTo>
                  <a:lnTo>
                    <a:pt x="1138237" y="709613"/>
                  </a:lnTo>
                  <a:lnTo>
                    <a:pt x="1147762" y="604838"/>
                  </a:lnTo>
                  <a:lnTo>
                    <a:pt x="1095375" y="576263"/>
                  </a:lnTo>
                  <a:lnTo>
                    <a:pt x="947737" y="600075"/>
                  </a:lnTo>
                  <a:lnTo>
                    <a:pt x="895350" y="452438"/>
                  </a:lnTo>
                  <a:lnTo>
                    <a:pt x="1033462" y="328613"/>
                  </a:lnTo>
                  <a:lnTo>
                    <a:pt x="1052512" y="133350"/>
                  </a:lnTo>
                  <a:lnTo>
                    <a:pt x="990600" y="23813"/>
                  </a:lnTo>
                  <a:lnTo>
                    <a:pt x="909637" y="0"/>
                  </a:lnTo>
                  <a:lnTo>
                    <a:pt x="866775" y="152400"/>
                  </a:lnTo>
                  <a:lnTo>
                    <a:pt x="661987" y="133350"/>
                  </a:lnTo>
                  <a:lnTo>
                    <a:pt x="600075" y="214313"/>
                  </a:lnTo>
                  <a:lnTo>
                    <a:pt x="485775" y="400050"/>
                  </a:lnTo>
                  <a:lnTo>
                    <a:pt x="481012" y="357188"/>
                  </a:lnTo>
                  <a:lnTo>
                    <a:pt x="285750" y="10953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3701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2020-09-28T13:53:47Z</dcterms:created>
  <dcterms:modified xsi:type="dcterms:W3CDTF">2020-09-28T14:08:21Z</dcterms:modified>
</cp:coreProperties>
</file>