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BD23-DE15-4C98-8EAA-685A95247FA5}" type="datetimeFigureOut">
              <a:rPr lang="en-GB" smtClean="0"/>
              <a:t>26/10/2020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6C1AE-5E8F-4A25-A280-C583334A5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276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BD23-DE15-4C98-8EAA-685A95247FA5}" type="datetimeFigureOut">
              <a:rPr lang="en-GB" smtClean="0"/>
              <a:t>26/10/2020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6C1AE-5E8F-4A25-A280-C583334A5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34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BD23-DE15-4C98-8EAA-685A95247FA5}" type="datetimeFigureOut">
              <a:rPr lang="en-GB" smtClean="0"/>
              <a:t>26/10/2020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6C1AE-5E8F-4A25-A280-C583334A5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23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BD23-DE15-4C98-8EAA-685A95247FA5}" type="datetimeFigureOut">
              <a:rPr lang="en-GB" smtClean="0"/>
              <a:t>26/10/2020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6C1AE-5E8F-4A25-A280-C583334A5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003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BD23-DE15-4C98-8EAA-685A95247FA5}" type="datetimeFigureOut">
              <a:rPr lang="en-GB" smtClean="0"/>
              <a:t>26/10/2020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6C1AE-5E8F-4A25-A280-C583334A5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410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BD23-DE15-4C98-8EAA-685A95247FA5}" type="datetimeFigureOut">
              <a:rPr lang="en-GB" smtClean="0"/>
              <a:t>26/10/2020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6C1AE-5E8F-4A25-A280-C583334A5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84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BD23-DE15-4C98-8EAA-685A95247FA5}" type="datetimeFigureOut">
              <a:rPr lang="en-GB" smtClean="0"/>
              <a:t>26/10/2020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6C1AE-5E8F-4A25-A280-C583334A5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41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BD23-DE15-4C98-8EAA-685A95247FA5}" type="datetimeFigureOut">
              <a:rPr lang="en-GB" smtClean="0"/>
              <a:t>26/10/2020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6C1AE-5E8F-4A25-A280-C583334A5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447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BD23-DE15-4C98-8EAA-685A95247FA5}" type="datetimeFigureOut">
              <a:rPr lang="en-GB" smtClean="0"/>
              <a:t>26/10/2020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6C1AE-5E8F-4A25-A280-C583334A5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078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BD23-DE15-4C98-8EAA-685A95247FA5}" type="datetimeFigureOut">
              <a:rPr lang="en-GB" smtClean="0"/>
              <a:t>26/10/2020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6C1AE-5E8F-4A25-A280-C583334A5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725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BD23-DE15-4C98-8EAA-685A95247FA5}" type="datetimeFigureOut">
              <a:rPr lang="en-GB" smtClean="0"/>
              <a:t>26/10/2020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6C1AE-5E8F-4A25-A280-C583334A5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273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EBD23-DE15-4C98-8EAA-685A95247FA5}" type="datetimeFigureOut">
              <a:rPr lang="en-GB" smtClean="0"/>
              <a:t>26/10/2020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6C1AE-5E8F-4A25-A280-C583334A5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683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echnologystudent.com/joints/mort2.htm" TargetMode="External"/><Relationship Id="rId13" Type="http://schemas.openxmlformats.org/officeDocument/2006/relationships/hyperlink" Target="https://technologystudent.com/joints/kdown1.htm" TargetMode="External"/><Relationship Id="rId3" Type="http://schemas.openxmlformats.org/officeDocument/2006/relationships/hyperlink" Target="https://technologystudent.com/joints/crsh1.htm" TargetMode="External"/><Relationship Id="rId7" Type="http://schemas.openxmlformats.org/officeDocument/2006/relationships/hyperlink" Target="https://technologystudent.com/joints/mort1.htm" TargetMode="External"/><Relationship Id="rId12" Type="http://schemas.openxmlformats.org/officeDocument/2006/relationships/hyperlink" Target="https://technologystudent.com/despro_flsh/revise16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chnologystudent.com/joints/morty1.htm" TargetMode="External"/><Relationship Id="rId11" Type="http://schemas.openxmlformats.org/officeDocument/2006/relationships/hyperlink" Target="https://technologystudent.com/joints/lapt1.htm" TargetMode="External"/><Relationship Id="rId5" Type="http://schemas.openxmlformats.org/officeDocument/2006/relationships/hyperlink" Target="https://technologystudent.com/joints/brid1.htm" TargetMode="External"/><Relationship Id="rId15" Type="http://schemas.openxmlformats.org/officeDocument/2006/relationships/hyperlink" Target="https://technologystudent.com/joints/tableft1.htm" TargetMode="External"/><Relationship Id="rId10" Type="http://schemas.openxmlformats.org/officeDocument/2006/relationships/hyperlink" Target="https://technologystudent.com/joints/joints3.htm" TargetMode="External"/><Relationship Id="rId4" Type="http://schemas.openxmlformats.org/officeDocument/2006/relationships/hyperlink" Target="https://technologystudent.com/joints/crsh2.htm" TargetMode="External"/><Relationship Id="rId9" Type="http://schemas.openxmlformats.org/officeDocument/2006/relationships/hyperlink" Target="https://technologystudent.com/joints/dovejts.htm" TargetMode="External"/><Relationship Id="rId14" Type="http://schemas.openxmlformats.org/officeDocument/2006/relationships/hyperlink" Target="https://technologystudent.com/joints/kdown2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6F80333C-B4F3-4C64-B6F2-918FB460C691}"/>
              </a:ext>
            </a:extLst>
          </p:cNvPr>
          <p:cNvGrpSpPr/>
          <p:nvPr/>
        </p:nvGrpSpPr>
        <p:grpSpPr>
          <a:xfrm>
            <a:off x="85396" y="285226"/>
            <a:ext cx="8949547" cy="6270968"/>
            <a:chOff x="85396" y="285226"/>
            <a:chExt cx="8949547" cy="6270968"/>
          </a:xfrm>
        </p:grpSpPr>
        <p:pic>
          <p:nvPicPr>
            <p:cNvPr id="5" name="Picture 4" descr="A picture containing graphical user interface&#10;&#10;Description automatically generated">
              <a:extLst>
                <a:ext uri="{FF2B5EF4-FFF2-40B4-BE49-F238E27FC236}">
                  <a16:creationId xmlns:a16="http://schemas.microsoft.com/office/drawing/2014/main" id="{3A491CA7-C21D-4B9D-B9BE-11321B9D8C1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96" y="285226"/>
              <a:ext cx="8949547" cy="6270968"/>
            </a:xfrm>
            <a:prstGeom prst="rect">
              <a:avLst/>
            </a:prstGeom>
          </p:spPr>
        </p:pic>
        <p:sp>
          <p:nvSpPr>
            <p:cNvPr id="6" name="Rectangle 5">
              <a:hlinkClick r:id="rId3"/>
              <a:extLst>
                <a:ext uri="{FF2B5EF4-FFF2-40B4-BE49-F238E27FC236}">
                  <a16:creationId xmlns:a16="http://schemas.microsoft.com/office/drawing/2014/main" id="{352F37F3-CB89-4980-9CAA-AE2EA819E7FB}"/>
                </a:ext>
              </a:extLst>
            </p:cNvPr>
            <p:cNvSpPr/>
            <p:nvPr/>
          </p:nvSpPr>
          <p:spPr>
            <a:xfrm>
              <a:off x="2097248" y="1761688"/>
              <a:ext cx="494950" cy="23489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>
              <a:hlinkClick r:id="rId4"/>
              <a:extLst>
                <a:ext uri="{FF2B5EF4-FFF2-40B4-BE49-F238E27FC236}">
                  <a16:creationId xmlns:a16="http://schemas.microsoft.com/office/drawing/2014/main" id="{81F72415-4EE3-42D1-9A2E-A6CB41E4223C}"/>
                </a:ext>
              </a:extLst>
            </p:cNvPr>
            <p:cNvSpPr/>
            <p:nvPr/>
          </p:nvSpPr>
          <p:spPr>
            <a:xfrm>
              <a:off x="4429387" y="1761688"/>
              <a:ext cx="494950" cy="23489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>
              <a:hlinkClick r:id="rId4"/>
              <a:extLst>
                <a:ext uri="{FF2B5EF4-FFF2-40B4-BE49-F238E27FC236}">
                  <a16:creationId xmlns:a16="http://schemas.microsoft.com/office/drawing/2014/main" id="{042770ED-3019-4465-B946-7C72D928C41A}"/>
                </a:ext>
              </a:extLst>
            </p:cNvPr>
            <p:cNvSpPr/>
            <p:nvPr/>
          </p:nvSpPr>
          <p:spPr>
            <a:xfrm>
              <a:off x="6551804" y="1761688"/>
              <a:ext cx="494948" cy="17616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Freeform: Shape 8">
              <a:hlinkClick r:id="rId5"/>
              <a:extLst>
                <a:ext uri="{FF2B5EF4-FFF2-40B4-BE49-F238E27FC236}">
                  <a16:creationId xmlns:a16="http://schemas.microsoft.com/office/drawing/2014/main" id="{665C0964-DE9C-4CAC-8B0A-D0EDB45886FF}"/>
                </a:ext>
              </a:extLst>
            </p:cNvPr>
            <p:cNvSpPr/>
            <p:nvPr/>
          </p:nvSpPr>
          <p:spPr>
            <a:xfrm>
              <a:off x="8414158" y="2801923"/>
              <a:ext cx="302003" cy="528506"/>
            </a:xfrm>
            <a:custGeom>
              <a:avLst/>
              <a:gdLst>
                <a:gd name="connsiteX0" fmla="*/ 50334 w 302003"/>
                <a:gd name="connsiteY0" fmla="*/ 0 h 528506"/>
                <a:gd name="connsiteX1" fmla="*/ 0 w 302003"/>
                <a:gd name="connsiteY1" fmla="*/ 503339 h 528506"/>
                <a:gd name="connsiteX2" fmla="*/ 293614 w 302003"/>
                <a:gd name="connsiteY2" fmla="*/ 528506 h 528506"/>
                <a:gd name="connsiteX3" fmla="*/ 302003 w 302003"/>
                <a:gd name="connsiteY3" fmla="*/ 25167 h 528506"/>
                <a:gd name="connsiteX4" fmla="*/ 50334 w 302003"/>
                <a:gd name="connsiteY4" fmla="*/ 0 h 528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2003" h="528506">
                  <a:moveTo>
                    <a:pt x="50334" y="0"/>
                  </a:moveTo>
                  <a:lnTo>
                    <a:pt x="0" y="503339"/>
                  </a:lnTo>
                  <a:lnTo>
                    <a:pt x="293614" y="528506"/>
                  </a:lnTo>
                  <a:lnTo>
                    <a:pt x="302003" y="25167"/>
                  </a:lnTo>
                  <a:lnTo>
                    <a:pt x="50334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Freeform: Shape 9">
              <a:hlinkClick r:id="rId6"/>
              <a:extLst>
                <a:ext uri="{FF2B5EF4-FFF2-40B4-BE49-F238E27FC236}">
                  <a16:creationId xmlns:a16="http://schemas.microsoft.com/office/drawing/2014/main" id="{B2CB3C2A-2BFA-44CA-8CBC-B71D6B5FCB96}"/>
                </a:ext>
              </a:extLst>
            </p:cNvPr>
            <p:cNvSpPr/>
            <p:nvPr/>
          </p:nvSpPr>
          <p:spPr>
            <a:xfrm>
              <a:off x="7910818" y="4253218"/>
              <a:ext cx="562063" cy="453006"/>
            </a:xfrm>
            <a:custGeom>
              <a:avLst/>
              <a:gdLst>
                <a:gd name="connsiteX0" fmla="*/ 419450 w 562063"/>
                <a:gd name="connsiteY0" fmla="*/ 0 h 453006"/>
                <a:gd name="connsiteX1" fmla="*/ 562063 w 562063"/>
                <a:gd name="connsiteY1" fmla="*/ 209725 h 453006"/>
                <a:gd name="connsiteX2" fmla="*/ 117446 w 562063"/>
                <a:gd name="connsiteY2" fmla="*/ 453006 h 453006"/>
                <a:gd name="connsiteX3" fmla="*/ 0 w 562063"/>
                <a:gd name="connsiteY3" fmla="*/ 251670 h 453006"/>
                <a:gd name="connsiteX4" fmla="*/ 419450 w 562063"/>
                <a:gd name="connsiteY4" fmla="*/ 0 h 453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2063" h="453006">
                  <a:moveTo>
                    <a:pt x="419450" y="0"/>
                  </a:moveTo>
                  <a:lnTo>
                    <a:pt x="562063" y="209725"/>
                  </a:lnTo>
                  <a:lnTo>
                    <a:pt x="117446" y="453006"/>
                  </a:lnTo>
                  <a:lnTo>
                    <a:pt x="0" y="251670"/>
                  </a:lnTo>
                  <a:lnTo>
                    <a:pt x="41945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Freeform: Shape 10">
              <a:hlinkClick r:id="rId7"/>
              <a:extLst>
                <a:ext uri="{FF2B5EF4-FFF2-40B4-BE49-F238E27FC236}">
                  <a16:creationId xmlns:a16="http://schemas.microsoft.com/office/drawing/2014/main" id="{DA1A3DE5-3332-46E3-96D4-D31263DB896E}"/>
                </a:ext>
              </a:extLst>
            </p:cNvPr>
            <p:cNvSpPr/>
            <p:nvPr/>
          </p:nvSpPr>
          <p:spPr>
            <a:xfrm>
              <a:off x="6308521" y="3087149"/>
              <a:ext cx="494951" cy="511728"/>
            </a:xfrm>
            <a:custGeom>
              <a:avLst/>
              <a:gdLst>
                <a:gd name="connsiteX0" fmla="*/ 494951 w 494951"/>
                <a:gd name="connsiteY0" fmla="*/ 335559 h 511728"/>
                <a:gd name="connsiteX1" fmla="*/ 360727 w 494951"/>
                <a:gd name="connsiteY1" fmla="*/ 511728 h 511728"/>
                <a:gd name="connsiteX2" fmla="*/ 0 w 494951"/>
                <a:gd name="connsiteY2" fmla="*/ 209724 h 511728"/>
                <a:gd name="connsiteX3" fmla="*/ 83890 w 494951"/>
                <a:gd name="connsiteY3" fmla="*/ 0 h 511728"/>
                <a:gd name="connsiteX4" fmla="*/ 494951 w 494951"/>
                <a:gd name="connsiteY4" fmla="*/ 335559 h 511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4951" h="511728">
                  <a:moveTo>
                    <a:pt x="494951" y="335559"/>
                  </a:moveTo>
                  <a:lnTo>
                    <a:pt x="360727" y="511728"/>
                  </a:lnTo>
                  <a:lnTo>
                    <a:pt x="0" y="209724"/>
                  </a:lnTo>
                  <a:lnTo>
                    <a:pt x="83890" y="0"/>
                  </a:lnTo>
                  <a:lnTo>
                    <a:pt x="494951" y="335559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Freeform: Shape 11">
              <a:hlinkClick r:id="rId8"/>
              <a:extLst>
                <a:ext uri="{FF2B5EF4-FFF2-40B4-BE49-F238E27FC236}">
                  <a16:creationId xmlns:a16="http://schemas.microsoft.com/office/drawing/2014/main" id="{332CDAA6-DBD5-4A21-85B7-C7BFC55A46BD}"/>
                </a:ext>
              </a:extLst>
            </p:cNvPr>
            <p:cNvSpPr/>
            <p:nvPr/>
          </p:nvSpPr>
          <p:spPr>
            <a:xfrm>
              <a:off x="3179428" y="2944536"/>
              <a:ext cx="335559" cy="553673"/>
            </a:xfrm>
            <a:custGeom>
              <a:avLst/>
              <a:gdLst>
                <a:gd name="connsiteX0" fmla="*/ 335559 w 335559"/>
                <a:gd name="connsiteY0" fmla="*/ 25167 h 553673"/>
                <a:gd name="connsiteX1" fmla="*/ 92278 w 335559"/>
                <a:gd name="connsiteY1" fmla="*/ 0 h 553673"/>
                <a:gd name="connsiteX2" fmla="*/ 0 w 335559"/>
                <a:gd name="connsiteY2" fmla="*/ 520117 h 553673"/>
                <a:gd name="connsiteX3" fmla="*/ 251669 w 335559"/>
                <a:gd name="connsiteY3" fmla="*/ 553673 h 553673"/>
                <a:gd name="connsiteX4" fmla="*/ 335559 w 335559"/>
                <a:gd name="connsiteY4" fmla="*/ 25167 h 553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559" h="553673">
                  <a:moveTo>
                    <a:pt x="335559" y="25167"/>
                  </a:moveTo>
                  <a:lnTo>
                    <a:pt x="92278" y="0"/>
                  </a:lnTo>
                  <a:lnTo>
                    <a:pt x="0" y="520117"/>
                  </a:lnTo>
                  <a:lnTo>
                    <a:pt x="251669" y="553673"/>
                  </a:lnTo>
                  <a:lnTo>
                    <a:pt x="335559" y="25167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Freeform: Shape 12">
              <a:hlinkClick r:id="rId9"/>
              <a:extLst>
                <a:ext uri="{FF2B5EF4-FFF2-40B4-BE49-F238E27FC236}">
                  <a16:creationId xmlns:a16="http://schemas.microsoft.com/office/drawing/2014/main" id="{494CBE99-0C9D-45AB-AD89-242626F05233}"/>
                </a:ext>
              </a:extLst>
            </p:cNvPr>
            <p:cNvSpPr/>
            <p:nvPr/>
          </p:nvSpPr>
          <p:spPr>
            <a:xfrm>
              <a:off x="3909270" y="3850547"/>
              <a:ext cx="536895" cy="427838"/>
            </a:xfrm>
            <a:custGeom>
              <a:avLst/>
              <a:gdLst>
                <a:gd name="connsiteX0" fmla="*/ 83890 w 536895"/>
                <a:gd name="connsiteY0" fmla="*/ 0 h 427838"/>
                <a:gd name="connsiteX1" fmla="*/ 0 w 536895"/>
                <a:gd name="connsiteY1" fmla="*/ 234892 h 427838"/>
                <a:gd name="connsiteX2" fmla="*/ 461394 w 536895"/>
                <a:gd name="connsiteY2" fmla="*/ 427838 h 427838"/>
                <a:gd name="connsiteX3" fmla="*/ 520117 w 536895"/>
                <a:gd name="connsiteY3" fmla="*/ 360726 h 427838"/>
                <a:gd name="connsiteX4" fmla="*/ 536895 w 536895"/>
                <a:gd name="connsiteY4" fmla="*/ 201336 h 427838"/>
                <a:gd name="connsiteX5" fmla="*/ 83890 w 536895"/>
                <a:gd name="connsiteY5" fmla="*/ 0 h 427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6895" h="427838">
                  <a:moveTo>
                    <a:pt x="83890" y="0"/>
                  </a:moveTo>
                  <a:lnTo>
                    <a:pt x="0" y="234892"/>
                  </a:lnTo>
                  <a:lnTo>
                    <a:pt x="461394" y="427838"/>
                  </a:lnTo>
                  <a:lnTo>
                    <a:pt x="520117" y="360726"/>
                  </a:lnTo>
                  <a:lnTo>
                    <a:pt x="536895" y="201336"/>
                  </a:lnTo>
                  <a:lnTo>
                    <a:pt x="8389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Freeform: Shape 13">
              <a:hlinkClick r:id="rId10"/>
              <a:extLst>
                <a:ext uri="{FF2B5EF4-FFF2-40B4-BE49-F238E27FC236}">
                  <a16:creationId xmlns:a16="http://schemas.microsoft.com/office/drawing/2014/main" id="{C3DD11E1-A48A-4A44-9915-6D2A2663B4FC}"/>
                </a:ext>
              </a:extLst>
            </p:cNvPr>
            <p:cNvSpPr/>
            <p:nvPr/>
          </p:nvSpPr>
          <p:spPr>
            <a:xfrm>
              <a:off x="5914239" y="4420998"/>
              <a:ext cx="545284" cy="327171"/>
            </a:xfrm>
            <a:custGeom>
              <a:avLst/>
              <a:gdLst>
                <a:gd name="connsiteX0" fmla="*/ 50333 w 545284"/>
                <a:gd name="connsiteY0" fmla="*/ 0 h 327171"/>
                <a:gd name="connsiteX1" fmla="*/ 0 w 545284"/>
                <a:gd name="connsiteY1" fmla="*/ 234892 h 327171"/>
                <a:gd name="connsiteX2" fmla="*/ 520117 w 545284"/>
                <a:gd name="connsiteY2" fmla="*/ 327171 h 327171"/>
                <a:gd name="connsiteX3" fmla="*/ 545284 w 545284"/>
                <a:gd name="connsiteY3" fmla="*/ 100668 h 327171"/>
                <a:gd name="connsiteX4" fmla="*/ 50333 w 545284"/>
                <a:gd name="connsiteY4" fmla="*/ 0 h 327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5284" h="327171">
                  <a:moveTo>
                    <a:pt x="50333" y="0"/>
                  </a:moveTo>
                  <a:lnTo>
                    <a:pt x="0" y="234892"/>
                  </a:lnTo>
                  <a:lnTo>
                    <a:pt x="520117" y="327171"/>
                  </a:lnTo>
                  <a:lnTo>
                    <a:pt x="545284" y="100668"/>
                  </a:lnTo>
                  <a:lnTo>
                    <a:pt x="50333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Freeform: Shape 14">
              <a:hlinkClick r:id="rId11"/>
              <a:extLst>
                <a:ext uri="{FF2B5EF4-FFF2-40B4-BE49-F238E27FC236}">
                  <a16:creationId xmlns:a16="http://schemas.microsoft.com/office/drawing/2014/main" id="{CF09DAE6-69E9-4B4E-A5E7-D4955214E1E2}"/>
                </a:ext>
              </a:extLst>
            </p:cNvPr>
            <p:cNvSpPr/>
            <p:nvPr/>
          </p:nvSpPr>
          <p:spPr>
            <a:xfrm>
              <a:off x="7726261" y="4890782"/>
              <a:ext cx="528506" cy="486561"/>
            </a:xfrm>
            <a:custGeom>
              <a:avLst/>
              <a:gdLst>
                <a:gd name="connsiteX0" fmla="*/ 151001 w 528506"/>
                <a:gd name="connsiteY0" fmla="*/ 0 h 486561"/>
                <a:gd name="connsiteX1" fmla="*/ 0 w 528506"/>
                <a:gd name="connsiteY1" fmla="*/ 176168 h 486561"/>
                <a:gd name="connsiteX2" fmla="*/ 427838 w 528506"/>
                <a:gd name="connsiteY2" fmla="*/ 486561 h 486561"/>
                <a:gd name="connsiteX3" fmla="*/ 528506 w 528506"/>
                <a:gd name="connsiteY3" fmla="*/ 302003 h 486561"/>
                <a:gd name="connsiteX4" fmla="*/ 151001 w 528506"/>
                <a:gd name="connsiteY4" fmla="*/ 0 h 48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06" h="486561">
                  <a:moveTo>
                    <a:pt x="151001" y="0"/>
                  </a:moveTo>
                  <a:lnTo>
                    <a:pt x="0" y="176168"/>
                  </a:lnTo>
                  <a:lnTo>
                    <a:pt x="427838" y="486561"/>
                  </a:lnTo>
                  <a:lnTo>
                    <a:pt x="528506" y="302003"/>
                  </a:lnTo>
                  <a:lnTo>
                    <a:pt x="151001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>
              <a:hlinkClick r:id="rId12"/>
              <a:extLst>
                <a:ext uri="{FF2B5EF4-FFF2-40B4-BE49-F238E27FC236}">
                  <a16:creationId xmlns:a16="http://schemas.microsoft.com/office/drawing/2014/main" id="{5AAB0759-DF98-434D-B521-C427D4551F85}"/>
                </a:ext>
              </a:extLst>
            </p:cNvPr>
            <p:cNvSpPr/>
            <p:nvPr/>
          </p:nvSpPr>
          <p:spPr>
            <a:xfrm>
              <a:off x="6929309" y="5972961"/>
              <a:ext cx="494948" cy="2097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>
              <a:hlinkClick r:id="rId13"/>
              <a:extLst>
                <a:ext uri="{FF2B5EF4-FFF2-40B4-BE49-F238E27FC236}">
                  <a16:creationId xmlns:a16="http://schemas.microsoft.com/office/drawing/2014/main" id="{0094A0BE-AF52-4034-9A18-666BE364DE06}"/>
                </a:ext>
              </a:extLst>
            </p:cNvPr>
            <p:cNvSpPr/>
            <p:nvPr/>
          </p:nvSpPr>
          <p:spPr>
            <a:xfrm>
              <a:off x="5276678" y="5972961"/>
              <a:ext cx="494948" cy="17616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ectangle 17">
              <a:hlinkClick r:id="rId13"/>
              <a:extLst>
                <a:ext uri="{FF2B5EF4-FFF2-40B4-BE49-F238E27FC236}">
                  <a16:creationId xmlns:a16="http://schemas.microsoft.com/office/drawing/2014/main" id="{F6C93F05-8213-4761-8E2C-F1A3672A2893}"/>
                </a:ext>
              </a:extLst>
            </p:cNvPr>
            <p:cNvSpPr/>
            <p:nvPr/>
          </p:nvSpPr>
          <p:spPr>
            <a:xfrm>
              <a:off x="3112318" y="5972961"/>
              <a:ext cx="494948" cy="18455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Freeform: Shape 18">
              <a:hlinkClick r:id="rId14"/>
              <a:extLst>
                <a:ext uri="{FF2B5EF4-FFF2-40B4-BE49-F238E27FC236}">
                  <a16:creationId xmlns:a16="http://schemas.microsoft.com/office/drawing/2014/main" id="{FC73E65E-E640-4839-82B1-3DF795E576D4}"/>
                </a:ext>
              </a:extLst>
            </p:cNvPr>
            <p:cNvSpPr/>
            <p:nvPr/>
          </p:nvSpPr>
          <p:spPr>
            <a:xfrm>
              <a:off x="1644242" y="5897461"/>
              <a:ext cx="503340" cy="285225"/>
            </a:xfrm>
            <a:custGeom>
              <a:avLst/>
              <a:gdLst>
                <a:gd name="connsiteX0" fmla="*/ 503340 w 503340"/>
                <a:gd name="connsiteY0" fmla="*/ 75500 h 285225"/>
                <a:gd name="connsiteX1" fmla="*/ 486562 w 503340"/>
                <a:gd name="connsiteY1" fmla="*/ 285225 h 285225"/>
                <a:gd name="connsiteX2" fmla="*/ 0 w 503340"/>
                <a:gd name="connsiteY2" fmla="*/ 218113 h 285225"/>
                <a:gd name="connsiteX3" fmla="*/ 25167 w 503340"/>
                <a:gd name="connsiteY3" fmla="*/ 0 h 285225"/>
                <a:gd name="connsiteX4" fmla="*/ 503340 w 503340"/>
                <a:gd name="connsiteY4" fmla="*/ 75500 h 285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3340" h="285225">
                  <a:moveTo>
                    <a:pt x="503340" y="75500"/>
                  </a:moveTo>
                  <a:lnTo>
                    <a:pt x="486562" y="285225"/>
                  </a:lnTo>
                  <a:lnTo>
                    <a:pt x="0" y="218113"/>
                  </a:lnTo>
                  <a:lnTo>
                    <a:pt x="25167" y="0"/>
                  </a:lnTo>
                  <a:lnTo>
                    <a:pt x="503340" y="7550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Freeform: Shape 19">
              <a:hlinkClick r:id="rId14"/>
              <a:extLst>
                <a:ext uri="{FF2B5EF4-FFF2-40B4-BE49-F238E27FC236}">
                  <a16:creationId xmlns:a16="http://schemas.microsoft.com/office/drawing/2014/main" id="{55225E07-105D-4062-8D83-963D41B78747}"/>
                </a:ext>
              </a:extLst>
            </p:cNvPr>
            <p:cNvSpPr/>
            <p:nvPr/>
          </p:nvSpPr>
          <p:spPr>
            <a:xfrm>
              <a:off x="562062" y="4999839"/>
              <a:ext cx="494951" cy="553673"/>
            </a:xfrm>
            <a:custGeom>
              <a:avLst/>
              <a:gdLst>
                <a:gd name="connsiteX0" fmla="*/ 0 w 494951"/>
                <a:gd name="connsiteY0" fmla="*/ 402671 h 553673"/>
                <a:gd name="connsiteX1" fmla="*/ 0 w 494951"/>
                <a:gd name="connsiteY1" fmla="*/ 402671 h 553673"/>
                <a:gd name="connsiteX2" fmla="*/ 83890 w 494951"/>
                <a:gd name="connsiteY2" fmla="*/ 453005 h 553673"/>
                <a:gd name="connsiteX3" fmla="*/ 209725 w 494951"/>
                <a:gd name="connsiteY3" fmla="*/ 553673 h 553673"/>
                <a:gd name="connsiteX4" fmla="*/ 494951 w 494951"/>
                <a:gd name="connsiteY4" fmla="*/ 125834 h 553673"/>
                <a:gd name="connsiteX5" fmla="*/ 293615 w 494951"/>
                <a:gd name="connsiteY5" fmla="*/ 0 h 553673"/>
                <a:gd name="connsiteX6" fmla="*/ 0 w 494951"/>
                <a:gd name="connsiteY6" fmla="*/ 402671 h 553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94951" h="553673">
                  <a:moveTo>
                    <a:pt x="0" y="402671"/>
                  </a:moveTo>
                  <a:lnTo>
                    <a:pt x="0" y="402671"/>
                  </a:lnTo>
                  <a:lnTo>
                    <a:pt x="83890" y="453005"/>
                  </a:lnTo>
                  <a:lnTo>
                    <a:pt x="209725" y="553673"/>
                  </a:lnTo>
                  <a:lnTo>
                    <a:pt x="494951" y="125834"/>
                  </a:lnTo>
                  <a:lnTo>
                    <a:pt x="293615" y="0"/>
                  </a:lnTo>
                  <a:lnTo>
                    <a:pt x="0" y="402671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Freeform: Shape 20">
              <a:hlinkClick r:id="rId15"/>
              <a:extLst>
                <a:ext uri="{FF2B5EF4-FFF2-40B4-BE49-F238E27FC236}">
                  <a16:creationId xmlns:a16="http://schemas.microsoft.com/office/drawing/2014/main" id="{B914741F-E00F-42EB-893F-F791A335D850}"/>
                </a:ext>
              </a:extLst>
            </p:cNvPr>
            <p:cNvSpPr/>
            <p:nvPr/>
          </p:nvSpPr>
          <p:spPr>
            <a:xfrm>
              <a:off x="713064" y="3053593"/>
              <a:ext cx="478173" cy="570451"/>
            </a:xfrm>
            <a:custGeom>
              <a:avLst/>
              <a:gdLst>
                <a:gd name="connsiteX0" fmla="*/ 260059 w 478173"/>
                <a:gd name="connsiteY0" fmla="*/ 570451 h 570451"/>
                <a:gd name="connsiteX1" fmla="*/ 260059 w 478173"/>
                <a:gd name="connsiteY1" fmla="*/ 570451 h 570451"/>
                <a:gd name="connsiteX2" fmla="*/ 478173 w 478173"/>
                <a:gd name="connsiteY2" fmla="*/ 436227 h 570451"/>
                <a:gd name="connsiteX3" fmla="*/ 167780 w 478173"/>
                <a:gd name="connsiteY3" fmla="*/ 0 h 570451"/>
                <a:gd name="connsiteX4" fmla="*/ 0 w 478173"/>
                <a:gd name="connsiteY4" fmla="*/ 109057 h 570451"/>
                <a:gd name="connsiteX5" fmla="*/ 260059 w 478173"/>
                <a:gd name="connsiteY5" fmla="*/ 570451 h 570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8173" h="570451">
                  <a:moveTo>
                    <a:pt x="260059" y="570451"/>
                  </a:moveTo>
                  <a:lnTo>
                    <a:pt x="260059" y="570451"/>
                  </a:lnTo>
                  <a:lnTo>
                    <a:pt x="478173" y="436227"/>
                  </a:lnTo>
                  <a:lnTo>
                    <a:pt x="167780" y="0"/>
                  </a:lnTo>
                  <a:lnTo>
                    <a:pt x="0" y="109057"/>
                  </a:lnTo>
                  <a:lnTo>
                    <a:pt x="260059" y="570451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54775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5</cp:revision>
  <dcterms:created xsi:type="dcterms:W3CDTF">2020-10-26T14:35:50Z</dcterms:created>
  <dcterms:modified xsi:type="dcterms:W3CDTF">2020-10-26T14:48:02Z</dcterms:modified>
</cp:coreProperties>
</file>