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hyperlink" Target="https://technologystudent.com/equip_flsh/galv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83614015-85C4-4BEF-AEC5-85FA1C02465B}"/>
              </a:ext>
            </a:extLst>
          </p:cNvPr>
          <p:cNvGrpSpPr/>
          <p:nvPr/>
        </p:nvGrpSpPr>
        <p:grpSpPr>
          <a:xfrm>
            <a:off x="163098" y="1282"/>
            <a:ext cx="7253616" cy="10545461"/>
            <a:chOff x="163098" y="1282"/>
            <a:chExt cx="7253616" cy="10545461"/>
          </a:xfrm>
        </p:grpSpPr>
        <p:sp>
          <p:nvSpPr>
            <p:cNvPr id="2" name="object 2"/>
            <p:cNvSpPr txBox="1"/>
            <p:nvPr/>
          </p:nvSpPr>
          <p:spPr>
            <a:xfrm>
              <a:off x="2390264" y="1282"/>
              <a:ext cx="3168015" cy="467359"/>
            </a:xfrm>
            <a:prstGeom prst="rect">
              <a:avLst/>
            </a:prstGeom>
          </p:spPr>
          <p:txBody>
            <a:bodyPr vert="horz" wrap="square" lIns="0" tIns="895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05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GALVANISING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STEEL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AND</a:t>
              </a:r>
              <a:r>
                <a:rPr sz="1600" b="1" u="sng" spc="-114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IRON</a:t>
              </a:r>
              <a:endParaRPr sz="1600">
                <a:latin typeface="Arial"/>
                <a:cs typeface="Arial"/>
              </a:endParaRPr>
            </a:p>
            <a:p>
              <a:pPr marL="434975">
                <a:lnSpc>
                  <a:spcPct val="100000"/>
                </a:lnSpc>
                <a:spcBef>
                  <a:spcPts val="229"/>
                </a:spcBef>
              </a:pP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V.Ryan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2009 World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Association of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600" spc="-5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/>
            <p:nvPr/>
          </p:nvSpPr>
          <p:spPr>
            <a:xfrm>
              <a:off x="5505451" y="943254"/>
              <a:ext cx="1856444" cy="13923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24683" y="944445"/>
              <a:ext cx="1141639" cy="13699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63098" y="906279"/>
              <a:ext cx="6105525" cy="179514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8415" marR="2488565" algn="just">
                <a:lnSpc>
                  <a:spcPts val="1560"/>
                </a:lnSpc>
                <a:spcBef>
                  <a:spcPts val="250"/>
                </a:spcBef>
                <a:buFont typeface="Arial"/>
                <a:buAutoNum type="arabicPeriod"/>
                <a:tabLst>
                  <a:tab pos="208915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Two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steel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objects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shown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opposite.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They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 suffered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rust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damage. Name a  process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 prevent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rust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appearing on  the</a:t>
              </a:r>
              <a:r>
                <a:rPr sz="1400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surface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steel.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5"/>
                </a:spcBef>
                <a:buClr>
                  <a:srgbClr val="151616"/>
                </a:buClr>
                <a:buFont typeface="Arial"/>
                <a:buAutoNum type="arabicPeriod"/>
              </a:pPr>
              <a:endParaRPr sz="15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tabLst>
                  <a:tab pos="3608070" algn="l"/>
                </a:tabLst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PROCESS</a:t>
              </a:r>
              <a:r>
                <a:rPr sz="14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:	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sz="2050">
                <a:latin typeface="Arial"/>
                <a:cs typeface="Arial"/>
              </a:endParaRPr>
            </a:p>
            <a:p>
              <a:pPr marL="251460" indent="-198755">
                <a:lnSpc>
                  <a:spcPct val="100000"/>
                </a:lnSpc>
                <a:buFont typeface="Arial"/>
                <a:buAutoNum type="arabicPeriod" startAt="2"/>
                <a:tabLst>
                  <a:tab pos="25209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conditions give rise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rust starting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surface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steel</a:t>
              </a:r>
              <a:r>
                <a:rPr sz="1400" spc="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254411" y="4144362"/>
              <a:ext cx="1428746" cy="13811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883333" y="4137241"/>
              <a:ext cx="5483225" cy="37909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>
                <a:lnSpc>
                  <a:spcPts val="1340"/>
                </a:lnSpc>
                <a:spcBef>
                  <a:spcPts val="22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 photograph shows a steel ring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has been galvanised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prevent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rust.  What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does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galvanised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mean?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does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it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prevent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rust?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641422" y="7435407"/>
              <a:ext cx="3445093" cy="292879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6651533" y="7494158"/>
              <a:ext cx="368935" cy="1835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000" spc="20" dirty="0">
                  <a:solidFill>
                    <a:srgbClr val="151616"/>
                  </a:solidFill>
                  <a:latin typeface="Arial"/>
                  <a:cs typeface="Arial"/>
                </a:rPr>
                <a:t>TEAK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6534611" y="9818603"/>
              <a:ext cx="441959" cy="1835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000" spc="20" dirty="0">
                  <a:solidFill>
                    <a:srgbClr val="151616"/>
                  </a:solidFill>
                  <a:latin typeface="Arial"/>
                  <a:cs typeface="Arial"/>
                </a:rPr>
                <a:t>STEEL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4459897" y="7622067"/>
              <a:ext cx="2138680" cy="2224405"/>
            </a:xfrm>
            <a:custGeom>
              <a:avLst/>
              <a:gdLst/>
              <a:ahLst/>
              <a:cxnLst/>
              <a:rect l="l" t="t" r="r" b="b"/>
              <a:pathLst>
                <a:path w="2138679" h="2224404">
                  <a:moveTo>
                    <a:pt x="1999068" y="2218448"/>
                  </a:moveTo>
                  <a:lnTo>
                    <a:pt x="57581" y="1433156"/>
                  </a:lnTo>
                  <a:lnTo>
                    <a:pt x="58381" y="1431175"/>
                  </a:lnTo>
                  <a:lnTo>
                    <a:pt x="68935" y="1405077"/>
                  </a:lnTo>
                  <a:lnTo>
                    <a:pt x="0" y="1413294"/>
                  </a:lnTo>
                  <a:lnTo>
                    <a:pt x="43840" y="1467129"/>
                  </a:lnTo>
                  <a:lnTo>
                    <a:pt x="55206" y="1439049"/>
                  </a:lnTo>
                  <a:lnTo>
                    <a:pt x="1996681" y="2224341"/>
                  </a:lnTo>
                  <a:lnTo>
                    <a:pt x="1999068" y="2218448"/>
                  </a:lnTo>
                  <a:close/>
                </a:path>
                <a:path w="2138679" h="2224404">
                  <a:moveTo>
                    <a:pt x="2138057" y="4229"/>
                  </a:moveTo>
                  <a:lnTo>
                    <a:pt x="2135073" y="3162"/>
                  </a:lnTo>
                  <a:lnTo>
                    <a:pt x="2134679" y="0"/>
                  </a:lnTo>
                  <a:lnTo>
                    <a:pt x="1410512" y="91668"/>
                  </a:lnTo>
                  <a:lnTo>
                    <a:pt x="1406702" y="61620"/>
                  </a:lnTo>
                  <a:lnTo>
                    <a:pt x="1350556" y="102450"/>
                  </a:lnTo>
                  <a:lnTo>
                    <a:pt x="1415110" y="128016"/>
                  </a:lnTo>
                  <a:lnTo>
                    <a:pt x="1411389" y="98628"/>
                  </a:lnTo>
                  <a:lnTo>
                    <a:pt x="1411312" y="97967"/>
                  </a:lnTo>
                  <a:lnTo>
                    <a:pt x="2126716" y="7416"/>
                  </a:lnTo>
                  <a:lnTo>
                    <a:pt x="1707692" y="453186"/>
                  </a:lnTo>
                  <a:lnTo>
                    <a:pt x="1685620" y="432435"/>
                  </a:lnTo>
                  <a:lnTo>
                    <a:pt x="1668335" y="499681"/>
                  </a:lnTo>
                  <a:lnTo>
                    <a:pt x="1734388" y="478269"/>
                  </a:lnTo>
                  <a:lnTo>
                    <a:pt x="1716405" y="461378"/>
                  </a:lnTo>
                  <a:lnTo>
                    <a:pt x="1712315" y="457530"/>
                  </a:lnTo>
                  <a:lnTo>
                    <a:pt x="2126894" y="16471"/>
                  </a:lnTo>
                  <a:lnTo>
                    <a:pt x="1973935" y="441363"/>
                  </a:lnTo>
                  <a:lnTo>
                    <a:pt x="1945449" y="431101"/>
                  </a:lnTo>
                  <a:lnTo>
                    <a:pt x="1956320" y="499681"/>
                  </a:lnTo>
                  <a:lnTo>
                    <a:pt x="2008416" y="453771"/>
                  </a:lnTo>
                  <a:lnTo>
                    <a:pt x="1993709" y="448487"/>
                  </a:lnTo>
                  <a:lnTo>
                    <a:pt x="1979917" y="443522"/>
                  </a:lnTo>
                  <a:lnTo>
                    <a:pt x="2138057" y="4229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537232" y="10363228"/>
              <a:ext cx="763270" cy="1835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000" spc="20" dirty="0">
                  <a:solidFill>
                    <a:srgbClr val="151616"/>
                  </a:solidFill>
                  <a:latin typeface="Arial"/>
                  <a:cs typeface="Arial"/>
                </a:rPr>
                <a:t>CONCRETE</a:t>
              </a:r>
              <a:endParaRPr sz="1000">
                <a:latin typeface="Arial"/>
                <a:cs typeface="Arial"/>
              </a:endParaRPr>
            </a:p>
          </p:txBody>
        </p:sp>
        <p:grpSp>
          <p:nvGrpSpPr>
            <p:cNvPr id="19" name="object 19"/>
            <p:cNvGrpSpPr/>
            <p:nvPr/>
          </p:nvGrpSpPr>
          <p:grpSpPr>
            <a:xfrm>
              <a:off x="398508" y="7510705"/>
              <a:ext cx="5546090" cy="2815590"/>
              <a:chOff x="398508" y="7510705"/>
              <a:chExt cx="5546090" cy="2815590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5317646" y="10051560"/>
                <a:ext cx="627380" cy="274320"/>
              </a:xfrm>
              <a:custGeom>
                <a:avLst/>
                <a:gdLst/>
                <a:ahLst/>
                <a:cxnLst/>
                <a:rect l="l" t="t" r="r" b="b"/>
                <a:pathLst>
                  <a:path w="627379" h="274320">
                    <a:moveTo>
                      <a:pt x="57278" y="27899"/>
                    </a:moveTo>
                    <a:lnTo>
                      <a:pt x="54807" y="33752"/>
                    </a:lnTo>
                    <a:lnTo>
                      <a:pt x="624409" y="274251"/>
                    </a:lnTo>
                    <a:lnTo>
                      <a:pt x="626879" y="268397"/>
                    </a:lnTo>
                    <a:lnTo>
                      <a:pt x="57278" y="27899"/>
                    </a:lnTo>
                    <a:close/>
                  </a:path>
                  <a:path w="627379" h="274320">
                    <a:moveTo>
                      <a:pt x="69058" y="0"/>
                    </a:moveTo>
                    <a:lnTo>
                      <a:pt x="0" y="7162"/>
                    </a:lnTo>
                    <a:lnTo>
                      <a:pt x="43027" y="61653"/>
                    </a:lnTo>
                    <a:lnTo>
                      <a:pt x="54807" y="33752"/>
                    </a:lnTo>
                    <a:lnTo>
                      <a:pt x="49946" y="31700"/>
                    </a:lnTo>
                    <a:lnTo>
                      <a:pt x="52416" y="25847"/>
                    </a:lnTo>
                    <a:lnTo>
                      <a:pt x="58145" y="25847"/>
                    </a:lnTo>
                    <a:lnTo>
                      <a:pt x="69058" y="0"/>
                    </a:lnTo>
                    <a:close/>
                  </a:path>
                  <a:path w="627379" h="274320">
                    <a:moveTo>
                      <a:pt x="52416" y="25847"/>
                    </a:moveTo>
                    <a:lnTo>
                      <a:pt x="49946" y="31700"/>
                    </a:lnTo>
                    <a:lnTo>
                      <a:pt x="54807" y="33752"/>
                    </a:lnTo>
                    <a:lnTo>
                      <a:pt x="57278" y="27899"/>
                    </a:lnTo>
                    <a:lnTo>
                      <a:pt x="52416" y="25847"/>
                    </a:lnTo>
                    <a:close/>
                  </a:path>
                  <a:path w="627379" h="274320">
                    <a:moveTo>
                      <a:pt x="58145" y="25847"/>
                    </a:moveTo>
                    <a:lnTo>
                      <a:pt x="52416" y="25847"/>
                    </a:lnTo>
                    <a:lnTo>
                      <a:pt x="57278" y="27899"/>
                    </a:lnTo>
                    <a:lnTo>
                      <a:pt x="58145" y="25847"/>
                    </a:lnTo>
                    <a:close/>
                  </a:path>
                </a:pathLst>
              </a:custGeom>
              <a:solidFill>
                <a:srgbClr val="99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1298765" y="7845823"/>
                <a:ext cx="1257865" cy="161675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832212" y="7517055"/>
                <a:ext cx="0" cy="448309"/>
              </a:xfrm>
              <a:custGeom>
                <a:avLst/>
                <a:gdLst/>
                <a:ahLst/>
                <a:cxnLst/>
                <a:rect l="l" t="t" r="r" b="b"/>
                <a:pathLst>
                  <a:path h="448309">
                    <a:moveTo>
                      <a:pt x="0" y="447979"/>
                    </a:moveTo>
                    <a:lnTo>
                      <a:pt x="0" y="0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1824710" y="7963589"/>
                <a:ext cx="4572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45719" h="111759">
                    <a:moveTo>
                      <a:pt x="8398" y="0"/>
                    </a:moveTo>
                    <a:lnTo>
                      <a:pt x="28594" y="17492"/>
                    </a:lnTo>
                    <a:lnTo>
                      <a:pt x="45161" y="53222"/>
                    </a:lnTo>
                    <a:lnTo>
                      <a:pt x="41246" y="90262"/>
                    </a:lnTo>
                    <a:lnTo>
                      <a:pt x="0" y="111686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444060" y="8750077"/>
                <a:ext cx="2525406" cy="88447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449308" y="8680463"/>
                <a:ext cx="2531110" cy="992505"/>
              </a:xfrm>
              <a:custGeom>
                <a:avLst/>
                <a:gdLst/>
                <a:ahLst/>
                <a:cxnLst/>
                <a:rect l="l" t="t" r="r" b="b"/>
                <a:pathLst>
                  <a:path w="2531110" h="992504">
                    <a:moveTo>
                      <a:pt x="0" y="107"/>
                    </a:moveTo>
                    <a:lnTo>
                      <a:pt x="0" y="991890"/>
                    </a:lnTo>
                    <a:lnTo>
                      <a:pt x="2530988" y="991890"/>
                    </a:lnTo>
                    <a:lnTo>
                      <a:pt x="2530988" y="0"/>
                    </a:lnTo>
                  </a:path>
                </a:pathLst>
              </a:custGeom>
              <a:ln w="101598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551660" y="9466692"/>
                <a:ext cx="2751455" cy="142875"/>
              </a:xfrm>
              <a:custGeom>
                <a:avLst/>
                <a:gdLst/>
                <a:ahLst/>
                <a:cxnLst/>
                <a:rect l="l" t="t" r="r" b="b"/>
                <a:pathLst>
                  <a:path w="2751454" h="142875">
                    <a:moveTo>
                      <a:pt x="2751097" y="0"/>
                    </a:moveTo>
                    <a:lnTo>
                      <a:pt x="2751097" y="0"/>
                    </a:lnTo>
                    <a:lnTo>
                      <a:pt x="144162" y="0"/>
                    </a:lnTo>
                    <a:lnTo>
                      <a:pt x="87169" y="2871"/>
                    </a:lnTo>
                    <a:lnTo>
                      <a:pt x="44138" y="8363"/>
                    </a:lnTo>
                    <a:lnTo>
                      <a:pt x="15187" y="15669"/>
                    </a:lnTo>
                    <a:lnTo>
                      <a:pt x="435" y="23981"/>
                    </a:lnTo>
                    <a:lnTo>
                      <a:pt x="0" y="32492"/>
                    </a:lnTo>
                    <a:lnTo>
                      <a:pt x="13999" y="40395"/>
                    </a:lnTo>
                    <a:lnTo>
                      <a:pt x="42551" y="46881"/>
                    </a:lnTo>
                    <a:lnTo>
                      <a:pt x="85775" y="51144"/>
                    </a:lnTo>
                    <a:lnTo>
                      <a:pt x="143787" y="52377"/>
                    </a:lnTo>
                    <a:lnTo>
                      <a:pt x="194916" y="52377"/>
                    </a:lnTo>
                    <a:lnTo>
                      <a:pt x="246045" y="52377"/>
                    </a:lnTo>
                    <a:lnTo>
                      <a:pt x="2546838" y="52377"/>
                    </a:lnTo>
                    <a:lnTo>
                      <a:pt x="2576020" y="61694"/>
                    </a:lnTo>
                    <a:lnTo>
                      <a:pt x="2585748" y="71012"/>
                    </a:lnTo>
                    <a:lnTo>
                      <a:pt x="2576020" y="80329"/>
                    </a:lnTo>
                    <a:lnTo>
                      <a:pt x="2546838" y="89648"/>
                    </a:lnTo>
                    <a:lnTo>
                      <a:pt x="2496363" y="89648"/>
                    </a:lnTo>
                    <a:lnTo>
                      <a:pt x="2445887" y="89648"/>
                    </a:lnTo>
                    <a:lnTo>
                      <a:pt x="124024" y="89648"/>
                    </a:lnTo>
                    <a:lnTo>
                      <a:pt x="67133" y="93488"/>
                    </a:lnTo>
                    <a:lnTo>
                      <a:pt x="28628" y="100883"/>
                    </a:lnTo>
                    <a:lnTo>
                      <a:pt x="8571" y="110451"/>
                    </a:lnTo>
                    <a:lnTo>
                      <a:pt x="7021" y="120813"/>
                    </a:lnTo>
                    <a:lnTo>
                      <a:pt x="24040" y="130589"/>
                    </a:lnTo>
                    <a:lnTo>
                      <a:pt x="59688" y="138396"/>
                    </a:lnTo>
                    <a:lnTo>
                      <a:pt x="114026" y="142855"/>
                    </a:lnTo>
                    <a:lnTo>
                      <a:pt x="164739" y="142855"/>
                    </a:lnTo>
                    <a:lnTo>
                      <a:pt x="215452" y="142855"/>
                    </a:lnTo>
                    <a:lnTo>
                      <a:pt x="2700396" y="142855"/>
                    </a:lnTo>
                    <a:lnTo>
                      <a:pt x="2751109" y="142855"/>
                    </a:lnTo>
                  </a:path>
                </a:pathLst>
              </a:custGeom>
              <a:ln w="25401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7" name="object 27"/>
            <p:cNvSpPr txBox="1"/>
            <p:nvPr/>
          </p:nvSpPr>
          <p:spPr>
            <a:xfrm>
              <a:off x="531101" y="9068751"/>
              <a:ext cx="902335" cy="182880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1000" spc="5" dirty="0">
                  <a:solidFill>
                    <a:srgbClr val="151616"/>
                  </a:solidFill>
                  <a:latin typeface="Arial"/>
                  <a:cs typeface="Arial"/>
                </a:rPr>
                <a:t>MOLTEN</a:t>
              </a:r>
              <a:r>
                <a:rPr sz="10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000" spc="15" dirty="0">
                  <a:solidFill>
                    <a:srgbClr val="151616"/>
                  </a:solidFill>
                  <a:latin typeface="Arial"/>
                  <a:cs typeface="Arial"/>
                </a:rPr>
                <a:t>ZINC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1414272" y="9752968"/>
              <a:ext cx="1338580" cy="182880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1000" spc="5" dirty="0">
                  <a:solidFill>
                    <a:srgbClr val="151616"/>
                  </a:solidFill>
                  <a:latin typeface="Arial"/>
                  <a:cs typeface="Arial"/>
                </a:rPr>
                <a:t>HEATING</a:t>
              </a:r>
              <a:r>
                <a:rPr sz="10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000" spc="15" dirty="0">
                  <a:solidFill>
                    <a:srgbClr val="151616"/>
                  </a:solidFill>
                  <a:latin typeface="Arial"/>
                  <a:cs typeface="Arial"/>
                </a:rPr>
                <a:t>ELEMENTS</a:t>
              </a:r>
              <a:endParaRPr sz="1000">
                <a:latin typeface="Arial"/>
                <a:cs typeface="Arial"/>
              </a:endParaRPr>
            </a:p>
          </p:txBody>
        </p:sp>
        <p:grpSp>
          <p:nvGrpSpPr>
            <p:cNvPr id="29" name="object 29"/>
            <p:cNvGrpSpPr/>
            <p:nvPr/>
          </p:nvGrpSpPr>
          <p:grpSpPr>
            <a:xfrm>
              <a:off x="1861577" y="8187472"/>
              <a:ext cx="4599305" cy="1657350"/>
              <a:chOff x="1861577" y="8187472"/>
              <a:chExt cx="4599305" cy="1657350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6106640" y="8703028"/>
                <a:ext cx="354330" cy="1141730"/>
              </a:xfrm>
              <a:custGeom>
                <a:avLst/>
                <a:gdLst/>
                <a:ahLst/>
                <a:cxnLst/>
                <a:rect l="l" t="t" r="r" b="b"/>
                <a:pathLst>
                  <a:path w="354329" h="1141729">
                    <a:moveTo>
                      <a:pt x="35141" y="57451"/>
                    </a:moveTo>
                    <a:lnTo>
                      <a:pt x="29049" y="59247"/>
                    </a:lnTo>
                    <a:lnTo>
                      <a:pt x="348095" y="1141326"/>
                    </a:lnTo>
                    <a:lnTo>
                      <a:pt x="354186" y="1139532"/>
                    </a:lnTo>
                    <a:lnTo>
                      <a:pt x="35141" y="57451"/>
                    </a:lnTo>
                    <a:close/>
                  </a:path>
                  <a:path w="354329" h="1141729">
                    <a:moveTo>
                      <a:pt x="14893" y="0"/>
                    </a:moveTo>
                    <a:lnTo>
                      <a:pt x="0" y="67812"/>
                    </a:lnTo>
                    <a:lnTo>
                      <a:pt x="29049" y="59247"/>
                    </a:lnTo>
                    <a:lnTo>
                      <a:pt x="27557" y="54187"/>
                    </a:lnTo>
                    <a:lnTo>
                      <a:pt x="33649" y="52393"/>
                    </a:lnTo>
                    <a:lnTo>
                      <a:pt x="52294" y="52393"/>
                    </a:lnTo>
                    <a:lnTo>
                      <a:pt x="64195" y="48884"/>
                    </a:lnTo>
                    <a:lnTo>
                      <a:pt x="14893" y="0"/>
                    </a:lnTo>
                    <a:close/>
                  </a:path>
                  <a:path w="354329" h="1141729">
                    <a:moveTo>
                      <a:pt x="33649" y="52393"/>
                    </a:moveTo>
                    <a:lnTo>
                      <a:pt x="27557" y="54187"/>
                    </a:lnTo>
                    <a:lnTo>
                      <a:pt x="29049" y="59247"/>
                    </a:lnTo>
                    <a:lnTo>
                      <a:pt x="35141" y="57451"/>
                    </a:lnTo>
                    <a:lnTo>
                      <a:pt x="33649" y="52393"/>
                    </a:lnTo>
                    <a:close/>
                  </a:path>
                  <a:path w="354329" h="1141729">
                    <a:moveTo>
                      <a:pt x="52294" y="52393"/>
                    </a:moveTo>
                    <a:lnTo>
                      <a:pt x="33649" y="52393"/>
                    </a:lnTo>
                    <a:lnTo>
                      <a:pt x="35141" y="57451"/>
                    </a:lnTo>
                    <a:lnTo>
                      <a:pt x="52294" y="52393"/>
                    </a:lnTo>
                    <a:close/>
                  </a:path>
                </a:pathLst>
              </a:custGeom>
              <a:solidFill>
                <a:srgbClr val="99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1861577" y="8187472"/>
                <a:ext cx="2250440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2250440" h="292100">
                    <a:moveTo>
                      <a:pt x="879680" y="12701"/>
                    </a:moveTo>
                    <a:lnTo>
                      <a:pt x="585925" y="12701"/>
                    </a:lnTo>
                    <a:lnTo>
                      <a:pt x="672825" y="13482"/>
                    </a:lnTo>
                    <a:lnTo>
                      <a:pt x="762238" y="17039"/>
                    </a:lnTo>
                    <a:lnTo>
                      <a:pt x="853607" y="23108"/>
                    </a:lnTo>
                    <a:lnTo>
                      <a:pt x="946382" y="31454"/>
                    </a:lnTo>
                    <a:lnTo>
                      <a:pt x="1040004" y="41818"/>
                    </a:lnTo>
                    <a:lnTo>
                      <a:pt x="1133920" y="53964"/>
                    </a:lnTo>
                    <a:lnTo>
                      <a:pt x="1227582" y="67630"/>
                    </a:lnTo>
                    <a:lnTo>
                      <a:pt x="1320430" y="82574"/>
                    </a:lnTo>
                    <a:lnTo>
                      <a:pt x="1411919" y="98546"/>
                    </a:lnTo>
                    <a:lnTo>
                      <a:pt x="1501499" y="115290"/>
                    </a:lnTo>
                    <a:lnTo>
                      <a:pt x="1588618" y="132570"/>
                    </a:lnTo>
                    <a:lnTo>
                      <a:pt x="1672722" y="150124"/>
                    </a:lnTo>
                    <a:lnTo>
                      <a:pt x="1829678" y="185073"/>
                    </a:lnTo>
                    <a:lnTo>
                      <a:pt x="1967969" y="218139"/>
                    </a:lnTo>
                    <a:lnTo>
                      <a:pt x="2083187" y="247327"/>
                    </a:lnTo>
                    <a:lnTo>
                      <a:pt x="2203124" y="279482"/>
                    </a:lnTo>
                    <a:lnTo>
                      <a:pt x="2246331" y="291679"/>
                    </a:lnTo>
                    <a:lnTo>
                      <a:pt x="2249888" y="279482"/>
                    </a:lnTo>
                    <a:lnTo>
                      <a:pt x="2134026" y="247568"/>
                    </a:lnTo>
                    <a:lnTo>
                      <a:pt x="1971008" y="205804"/>
                    </a:lnTo>
                    <a:lnTo>
                      <a:pt x="1832537" y="172695"/>
                    </a:lnTo>
                    <a:lnTo>
                      <a:pt x="1675372" y="137703"/>
                    </a:lnTo>
                    <a:lnTo>
                      <a:pt x="1591153" y="120121"/>
                    </a:lnTo>
                    <a:lnTo>
                      <a:pt x="1503904" y="102820"/>
                    </a:lnTo>
                    <a:lnTo>
                      <a:pt x="1414181" y="86047"/>
                    </a:lnTo>
                    <a:lnTo>
                      <a:pt x="1322532" y="70045"/>
                    </a:lnTo>
                    <a:lnTo>
                      <a:pt x="1229504" y="55073"/>
                    </a:lnTo>
                    <a:lnTo>
                      <a:pt x="1135649" y="41379"/>
                    </a:lnTo>
                    <a:lnTo>
                      <a:pt x="1041516" y="29211"/>
                    </a:lnTo>
                    <a:lnTo>
                      <a:pt x="947649" y="18817"/>
                    </a:lnTo>
                    <a:lnTo>
                      <a:pt x="879680" y="12701"/>
                    </a:lnTo>
                    <a:close/>
                  </a:path>
                  <a:path w="2250440" h="292100">
                    <a:moveTo>
                      <a:pt x="28587" y="99907"/>
                    </a:moveTo>
                    <a:lnTo>
                      <a:pt x="0" y="163177"/>
                    </a:lnTo>
                    <a:lnTo>
                      <a:pt x="68746" y="153446"/>
                    </a:lnTo>
                    <a:lnTo>
                      <a:pt x="54853" y="134924"/>
                    </a:lnTo>
                    <a:lnTo>
                      <a:pt x="48254" y="134924"/>
                    </a:lnTo>
                    <a:lnTo>
                      <a:pt x="40637" y="124766"/>
                    </a:lnTo>
                    <a:lnTo>
                      <a:pt x="45092" y="121911"/>
                    </a:lnTo>
                    <a:lnTo>
                      <a:pt x="28587" y="99907"/>
                    </a:lnTo>
                    <a:close/>
                  </a:path>
                  <a:path w="2250440" h="292100">
                    <a:moveTo>
                      <a:pt x="45092" y="121911"/>
                    </a:moveTo>
                    <a:lnTo>
                      <a:pt x="40637" y="124766"/>
                    </a:lnTo>
                    <a:lnTo>
                      <a:pt x="48254" y="134924"/>
                    </a:lnTo>
                    <a:lnTo>
                      <a:pt x="52712" y="132069"/>
                    </a:lnTo>
                    <a:lnTo>
                      <a:pt x="45092" y="121911"/>
                    </a:lnTo>
                    <a:close/>
                  </a:path>
                  <a:path w="2250440" h="292100">
                    <a:moveTo>
                      <a:pt x="52712" y="132069"/>
                    </a:moveTo>
                    <a:lnTo>
                      <a:pt x="48254" y="134924"/>
                    </a:lnTo>
                    <a:lnTo>
                      <a:pt x="54853" y="134924"/>
                    </a:lnTo>
                    <a:lnTo>
                      <a:pt x="52712" y="132069"/>
                    </a:lnTo>
                    <a:close/>
                  </a:path>
                  <a:path w="2250440" h="292100">
                    <a:moveTo>
                      <a:pt x="585817" y="0"/>
                    </a:moveTo>
                    <a:lnTo>
                      <a:pt x="501498" y="2246"/>
                    </a:lnTo>
                    <a:lnTo>
                      <a:pt x="420717" y="7776"/>
                    </a:lnTo>
                    <a:lnTo>
                      <a:pt x="344020" y="16847"/>
                    </a:lnTo>
                    <a:lnTo>
                      <a:pt x="271941" y="29721"/>
                    </a:lnTo>
                    <a:lnTo>
                      <a:pt x="205023" y="46671"/>
                    </a:lnTo>
                    <a:lnTo>
                      <a:pt x="143799" y="67967"/>
                    </a:lnTo>
                    <a:lnTo>
                      <a:pt x="88808" y="93898"/>
                    </a:lnTo>
                    <a:lnTo>
                      <a:pt x="45092" y="121911"/>
                    </a:lnTo>
                    <a:lnTo>
                      <a:pt x="52712" y="132069"/>
                    </a:lnTo>
                    <a:lnTo>
                      <a:pt x="94936" y="105022"/>
                    </a:lnTo>
                    <a:lnTo>
                      <a:pt x="148579" y="79733"/>
                    </a:lnTo>
                    <a:lnTo>
                      <a:pt x="208653" y="58839"/>
                    </a:lnTo>
                    <a:lnTo>
                      <a:pt x="274604" y="42142"/>
                    </a:lnTo>
                    <a:lnTo>
                      <a:pt x="345870" y="29411"/>
                    </a:lnTo>
                    <a:lnTo>
                      <a:pt x="421891" y="20419"/>
                    </a:lnTo>
                    <a:lnTo>
                      <a:pt x="502095" y="14932"/>
                    </a:lnTo>
                    <a:lnTo>
                      <a:pt x="585925" y="12701"/>
                    </a:lnTo>
                    <a:lnTo>
                      <a:pt x="879680" y="12701"/>
                    </a:lnTo>
                    <a:lnTo>
                      <a:pt x="854600" y="10444"/>
                    </a:lnTo>
                    <a:lnTo>
                      <a:pt x="762915" y="4352"/>
                    </a:lnTo>
                    <a:lnTo>
                      <a:pt x="673135" y="788"/>
                    </a:lnTo>
                    <a:lnTo>
                      <a:pt x="585817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32"/>
            <p:cNvSpPr txBox="1"/>
            <p:nvPr/>
          </p:nvSpPr>
          <p:spPr>
            <a:xfrm>
              <a:off x="242484" y="6278062"/>
              <a:ext cx="7174230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4.</a:t>
              </a:r>
              <a:r>
                <a:rPr sz="1400" b="1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shows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steel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ends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outside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bench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galvanised.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aim  is</a:t>
              </a:r>
              <a:r>
                <a:rPr sz="1400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prevent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steel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rusting.</a:t>
              </a:r>
              <a:endParaRPr sz="1400">
                <a:latin typeface="Arial"/>
                <a:cs typeface="Arial"/>
              </a:endParaRPr>
            </a:p>
            <a:p>
              <a:pPr marL="12700" marR="3338195">
                <a:lnSpc>
                  <a:spcPts val="1560"/>
                </a:lnSpc>
                <a:spcBef>
                  <a:spcPts val="1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galvanising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process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taking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place.  Describe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594807" y="518162"/>
              <a:ext cx="5057775" cy="2762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26670" rIns="0" bIns="0" rtlCol="0">
              <a:spAutoFit/>
            </a:bodyPr>
            <a:lstStyle/>
            <a:p>
              <a:pPr marL="109220">
                <a:lnSpc>
                  <a:spcPct val="100000"/>
                </a:lnSpc>
                <a:spcBef>
                  <a:spcPts val="21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HELPFUL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LINK:</a:t>
              </a:r>
              <a:r>
                <a:rPr sz="140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9"/>
                </a:rPr>
                <a:t>https://technologystudent.com/equip_flsh/galv1.html</a:t>
              </a:r>
              <a:endParaRPr sz="1800" baseline="2314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869E3E4-7D59-4E27-A54B-5EA472A75E33}"/>
              </a:ext>
            </a:extLst>
          </p:cNvPr>
          <p:cNvGrpSpPr/>
          <p:nvPr/>
        </p:nvGrpSpPr>
        <p:grpSpPr>
          <a:xfrm>
            <a:off x="297030" y="688732"/>
            <a:ext cx="7137400" cy="1090380"/>
            <a:chOff x="297030" y="688732"/>
            <a:chExt cx="7137400" cy="1090380"/>
          </a:xfrm>
        </p:grpSpPr>
        <p:sp>
          <p:nvSpPr>
            <p:cNvPr id="2" name="object 2"/>
            <p:cNvSpPr txBox="1"/>
            <p:nvPr/>
          </p:nvSpPr>
          <p:spPr>
            <a:xfrm>
              <a:off x="304816" y="688732"/>
              <a:ext cx="54686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45528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NAM</a:t>
              </a: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E:	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97030" y="1550844"/>
              <a:ext cx="713740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712406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DESCRIPTION /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EXPLANATION</a:t>
              </a:r>
              <a:r>
                <a:rPr lang="en-GB" sz="1400" spc="5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162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galval1.cdr</dc:title>
  <dc:creator>BY V.RYAN</dc:creator>
  <cp:keywords>GALVANISING METALS - QUESTIONS</cp:keywords>
  <cp:lastModifiedBy>Vincent RYan</cp:lastModifiedBy>
  <cp:revision>1</cp:revision>
  <dcterms:created xsi:type="dcterms:W3CDTF">2021-02-07T15:53:45Z</dcterms:created>
  <dcterms:modified xsi:type="dcterms:W3CDTF">2021-02-07T15:55:30Z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2021-02-07T00:00:00Z</vt:filetime>
  </property>
</Properties>
</file>