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373" y="-2395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technologystudent.com/equip1/mortga1.htm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equip1/mortga1.htm" TargetMode="External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2136" y="-44368"/>
            <a:ext cx="5057140" cy="525780"/>
          </a:xfrm>
          <a:prstGeom prst="rect">
            <a:avLst/>
          </a:prstGeom>
        </p:spPr>
        <p:txBody>
          <a:bodyPr vert="horz" wrap="square" lIns="0" tIns="1327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45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6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MORTISE</a:t>
            </a:r>
            <a:r>
              <a:rPr sz="1600" b="1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GAUGE</a:t>
            </a:r>
            <a:r>
              <a:rPr sz="1600" b="1" u="sng" spc="-6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127000" algn="ctr">
              <a:lnSpc>
                <a:spcPct val="100000"/>
              </a:lnSpc>
              <a:spcBef>
                <a:spcPts val="355"/>
              </a:spcBef>
            </a:pP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V.Ryan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©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2009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-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2023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World</a:t>
            </a:r>
            <a:r>
              <a:rPr sz="600" spc="-3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Association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of</a:t>
            </a:r>
            <a:r>
              <a:rPr sz="600" spc="-2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Technology</a:t>
            </a:r>
            <a:r>
              <a:rPr sz="600" spc="-2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Teachers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967841" y="2904271"/>
            <a:ext cx="5671820" cy="2404745"/>
            <a:chOff x="967841" y="2904271"/>
            <a:chExt cx="5671820" cy="2404745"/>
          </a:xfrm>
        </p:grpSpPr>
        <p:sp>
          <p:nvSpPr>
            <p:cNvPr id="4" name="object 4"/>
            <p:cNvSpPr/>
            <p:nvPr/>
          </p:nvSpPr>
          <p:spPr>
            <a:xfrm>
              <a:off x="969213" y="3640867"/>
              <a:ext cx="5132070" cy="1635760"/>
            </a:xfrm>
            <a:custGeom>
              <a:avLst/>
              <a:gdLst/>
              <a:ahLst/>
              <a:cxnLst/>
              <a:rect l="l" t="t" r="r" b="b"/>
              <a:pathLst>
                <a:path w="5132070" h="1635760">
                  <a:moveTo>
                    <a:pt x="0" y="0"/>
                  </a:moveTo>
                  <a:lnTo>
                    <a:pt x="5131526" y="1198295"/>
                  </a:lnTo>
                  <a:lnTo>
                    <a:pt x="5131526" y="1635321"/>
                  </a:lnTo>
                  <a:lnTo>
                    <a:pt x="0" y="43702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69213" y="3471695"/>
              <a:ext cx="5484495" cy="1367790"/>
            </a:xfrm>
            <a:custGeom>
              <a:avLst/>
              <a:gdLst/>
              <a:ahLst/>
              <a:cxnLst/>
              <a:rect l="l" t="t" r="r" b="b"/>
              <a:pathLst>
                <a:path w="5484495" h="1367789">
                  <a:moveTo>
                    <a:pt x="352440" y="0"/>
                  </a:moveTo>
                  <a:lnTo>
                    <a:pt x="0" y="169171"/>
                  </a:lnTo>
                  <a:lnTo>
                    <a:pt x="5131526" y="1367467"/>
                  </a:lnTo>
                  <a:lnTo>
                    <a:pt x="5483966" y="1198295"/>
                  </a:lnTo>
                  <a:lnTo>
                    <a:pt x="3524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69213" y="3471695"/>
              <a:ext cx="5484495" cy="1367790"/>
            </a:xfrm>
            <a:custGeom>
              <a:avLst/>
              <a:gdLst/>
              <a:ahLst/>
              <a:cxnLst/>
              <a:rect l="l" t="t" r="r" b="b"/>
              <a:pathLst>
                <a:path w="5484495" h="1367789">
                  <a:moveTo>
                    <a:pt x="352440" y="0"/>
                  </a:moveTo>
                  <a:lnTo>
                    <a:pt x="5483966" y="1198295"/>
                  </a:lnTo>
                  <a:lnTo>
                    <a:pt x="5131526" y="1367467"/>
                  </a:lnTo>
                  <a:lnTo>
                    <a:pt x="0" y="169171"/>
                  </a:lnTo>
                  <a:lnTo>
                    <a:pt x="35244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100739" y="4669732"/>
              <a:ext cx="358140" cy="607060"/>
            </a:xfrm>
            <a:custGeom>
              <a:avLst/>
              <a:gdLst/>
              <a:ahLst/>
              <a:cxnLst/>
              <a:rect l="l" t="t" r="r" b="b"/>
              <a:pathLst>
                <a:path w="358139" h="607060">
                  <a:moveTo>
                    <a:pt x="357739" y="0"/>
                  </a:moveTo>
                  <a:lnTo>
                    <a:pt x="0" y="169430"/>
                  </a:lnTo>
                  <a:lnTo>
                    <a:pt x="0" y="606456"/>
                  </a:lnTo>
                  <a:lnTo>
                    <a:pt x="357739" y="437026"/>
                  </a:lnTo>
                  <a:lnTo>
                    <a:pt x="3577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100739" y="4669732"/>
              <a:ext cx="358140" cy="607060"/>
            </a:xfrm>
            <a:custGeom>
              <a:avLst/>
              <a:gdLst/>
              <a:ahLst/>
              <a:cxnLst/>
              <a:rect l="l" t="t" r="r" b="b"/>
              <a:pathLst>
                <a:path w="358139" h="607060">
                  <a:moveTo>
                    <a:pt x="0" y="169430"/>
                  </a:moveTo>
                  <a:lnTo>
                    <a:pt x="357739" y="0"/>
                  </a:lnTo>
                  <a:lnTo>
                    <a:pt x="357739" y="437026"/>
                  </a:lnTo>
                  <a:lnTo>
                    <a:pt x="0" y="606456"/>
                  </a:lnTo>
                  <a:lnTo>
                    <a:pt x="0" y="16943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00117" y="3516408"/>
              <a:ext cx="319405" cy="114935"/>
            </a:xfrm>
            <a:custGeom>
              <a:avLst/>
              <a:gdLst/>
              <a:ahLst/>
              <a:cxnLst/>
              <a:rect l="l" t="t" r="r" b="b"/>
              <a:pathLst>
                <a:path w="319405" h="114935">
                  <a:moveTo>
                    <a:pt x="130528" y="0"/>
                  </a:moveTo>
                  <a:lnTo>
                    <a:pt x="0" y="64147"/>
                  </a:lnTo>
                  <a:lnTo>
                    <a:pt x="188808" y="114364"/>
                  </a:lnTo>
                  <a:lnTo>
                    <a:pt x="319039" y="43544"/>
                  </a:lnTo>
                  <a:lnTo>
                    <a:pt x="1305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00117" y="3516408"/>
              <a:ext cx="319405" cy="114935"/>
            </a:xfrm>
            <a:custGeom>
              <a:avLst/>
              <a:gdLst/>
              <a:ahLst/>
              <a:cxnLst/>
              <a:rect l="l" t="t" r="r" b="b"/>
              <a:pathLst>
                <a:path w="319405" h="114935">
                  <a:moveTo>
                    <a:pt x="130528" y="0"/>
                  </a:moveTo>
                  <a:lnTo>
                    <a:pt x="319039" y="43544"/>
                  </a:lnTo>
                  <a:lnTo>
                    <a:pt x="188808" y="114364"/>
                  </a:lnTo>
                  <a:lnTo>
                    <a:pt x="0" y="64147"/>
                  </a:lnTo>
                  <a:lnTo>
                    <a:pt x="13052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08565" y="3608337"/>
              <a:ext cx="4849495" cy="1184275"/>
            </a:xfrm>
            <a:custGeom>
              <a:avLst/>
              <a:gdLst/>
              <a:ahLst/>
              <a:cxnLst/>
              <a:rect l="l" t="t" r="r" b="b"/>
              <a:pathLst>
                <a:path w="4849495" h="1184275">
                  <a:moveTo>
                    <a:pt x="123667" y="0"/>
                  </a:moveTo>
                  <a:lnTo>
                    <a:pt x="0" y="75657"/>
                  </a:lnTo>
                  <a:lnTo>
                    <a:pt x="4689551" y="1183780"/>
                  </a:lnTo>
                  <a:lnTo>
                    <a:pt x="4849077" y="1107356"/>
                  </a:lnTo>
                  <a:lnTo>
                    <a:pt x="1236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508565" y="3608337"/>
              <a:ext cx="4849495" cy="1184275"/>
            </a:xfrm>
            <a:custGeom>
              <a:avLst/>
              <a:gdLst/>
              <a:ahLst/>
              <a:cxnLst/>
              <a:rect l="l" t="t" r="r" b="b"/>
              <a:pathLst>
                <a:path w="4849495" h="1184275">
                  <a:moveTo>
                    <a:pt x="123667" y="0"/>
                  </a:moveTo>
                  <a:lnTo>
                    <a:pt x="4849077" y="1107356"/>
                  </a:lnTo>
                  <a:lnTo>
                    <a:pt x="4689551" y="1183780"/>
                  </a:lnTo>
                  <a:lnTo>
                    <a:pt x="0" y="75657"/>
                  </a:lnTo>
                  <a:lnTo>
                    <a:pt x="12366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201655" y="4716777"/>
              <a:ext cx="367665" cy="229870"/>
            </a:xfrm>
            <a:custGeom>
              <a:avLst/>
              <a:gdLst/>
              <a:ahLst/>
              <a:cxnLst/>
              <a:rect l="l" t="t" r="r" b="b"/>
              <a:pathLst>
                <a:path w="367665" h="229870">
                  <a:moveTo>
                    <a:pt x="151286" y="0"/>
                  </a:moveTo>
                  <a:lnTo>
                    <a:pt x="0" y="74376"/>
                  </a:lnTo>
                  <a:lnTo>
                    <a:pt x="0" y="178020"/>
                  </a:lnTo>
                  <a:lnTo>
                    <a:pt x="227650" y="229810"/>
                  </a:lnTo>
                  <a:lnTo>
                    <a:pt x="227650" y="132099"/>
                  </a:lnTo>
                  <a:lnTo>
                    <a:pt x="367070" y="48823"/>
                  </a:lnTo>
                  <a:lnTo>
                    <a:pt x="15128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201655" y="4716777"/>
              <a:ext cx="367665" cy="229870"/>
            </a:xfrm>
            <a:custGeom>
              <a:avLst/>
              <a:gdLst/>
              <a:ahLst/>
              <a:cxnLst/>
              <a:rect l="l" t="t" r="r" b="b"/>
              <a:pathLst>
                <a:path w="367665" h="229870">
                  <a:moveTo>
                    <a:pt x="151286" y="0"/>
                  </a:moveTo>
                  <a:lnTo>
                    <a:pt x="367070" y="48823"/>
                  </a:lnTo>
                  <a:lnTo>
                    <a:pt x="227650" y="132099"/>
                  </a:lnTo>
                  <a:lnTo>
                    <a:pt x="227650" y="229810"/>
                  </a:lnTo>
                  <a:lnTo>
                    <a:pt x="0" y="178020"/>
                  </a:lnTo>
                  <a:lnTo>
                    <a:pt x="0" y="74376"/>
                  </a:lnTo>
                  <a:lnTo>
                    <a:pt x="151286" y="0"/>
                  </a:lnTo>
                  <a:close/>
                </a:path>
                <a:path w="367665" h="229870">
                  <a:moveTo>
                    <a:pt x="226933" y="134569"/>
                  </a:moveTo>
                  <a:lnTo>
                    <a:pt x="133" y="77868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393938" y="4843385"/>
              <a:ext cx="244475" cy="331470"/>
            </a:xfrm>
            <a:custGeom>
              <a:avLst/>
              <a:gdLst/>
              <a:ahLst/>
              <a:cxnLst/>
              <a:rect l="l" t="t" r="r" b="b"/>
              <a:pathLst>
                <a:path w="244475" h="331470">
                  <a:moveTo>
                    <a:pt x="166155" y="0"/>
                  </a:moveTo>
                  <a:lnTo>
                    <a:pt x="117641" y="17683"/>
                  </a:lnTo>
                  <a:lnTo>
                    <a:pt x="70715" y="58291"/>
                  </a:lnTo>
                  <a:lnTo>
                    <a:pt x="33375" y="112850"/>
                  </a:lnTo>
                  <a:lnTo>
                    <a:pt x="8910" y="173658"/>
                  </a:lnTo>
                  <a:lnTo>
                    <a:pt x="0" y="235217"/>
                  </a:lnTo>
                  <a:lnTo>
                    <a:pt x="2282" y="262938"/>
                  </a:lnTo>
                  <a:lnTo>
                    <a:pt x="19259" y="305179"/>
                  </a:lnTo>
                  <a:lnTo>
                    <a:pt x="50200" y="327825"/>
                  </a:lnTo>
                  <a:lnTo>
                    <a:pt x="70047" y="330919"/>
                  </a:lnTo>
                  <a:lnTo>
                    <a:pt x="92193" y="327964"/>
                  </a:lnTo>
                  <a:lnTo>
                    <a:pt x="141018" y="302736"/>
                  </a:lnTo>
                  <a:lnTo>
                    <a:pt x="185856" y="256748"/>
                  </a:lnTo>
                  <a:lnTo>
                    <a:pt x="220872" y="196831"/>
                  </a:lnTo>
                  <a:lnTo>
                    <a:pt x="241119" y="130336"/>
                  </a:lnTo>
                  <a:lnTo>
                    <a:pt x="244113" y="97229"/>
                  </a:lnTo>
                  <a:lnTo>
                    <a:pt x="241730" y="67011"/>
                  </a:lnTo>
                  <a:lnTo>
                    <a:pt x="222415" y="22340"/>
                  </a:lnTo>
                  <a:lnTo>
                    <a:pt x="187719" y="1105"/>
                  </a:lnTo>
                  <a:lnTo>
                    <a:pt x="1661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393938" y="4843385"/>
              <a:ext cx="244475" cy="331470"/>
            </a:xfrm>
            <a:custGeom>
              <a:avLst/>
              <a:gdLst/>
              <a:ahLst/>
              <a:cxnLst/>
              <a:rect l="l" t="t" r="r" b="b"/>
              <a:pathLst>
                <a:path w="244475" h="331470">
                  <a:moveTo>
                    <a:pt x="117641" y="17683"/>
                  </a:moveTo>
                  <a:lnTo>
                    <a:pt x="70715" y="58291"/>
                  </a:lnTo>
                  <a:lnTo>
                    <a:pt x="33375" y="112850"/>
                  </a:lnTo>
                  <a:lnTo>
                    <a:pt x="8910" y="173658"/>
                  </a:lnTo>
                  <a:lnTo>
                    <a:pt x="0" y="235217"/>
                  </a:lnTo>
                  <a:lnTo>
                    <a:pt x="2282" y="262938"/>
                  </a:lnTo>
                  <a:lnTo>
                    <a:pt x="19259" y="305179"/>
                  </a:lnTo>
                  <a:lnTo>
                    <a:pt x="50200" y="327825"/>
                  </a:lnTo>
                  <a:lnTo>
                    <a:pt x="70047" y="330919"/>
                  </a:lnTo>
                  <a:lnTo>
                    <a:pt x="92193" y="327964"/>
                  </a:lnTo>
                  <a:lnTo>
                    <a:pt x="141018" y="302736"/>
                  </a:lnTo>
                  <a:lnTo>
                    <a:pt x="185856" y="256748"/>
                  </a:lnTo>
                  <a:lnTo>
                    <a:pt x="220872" y="196831"/>
                  </a:lnTo>
                  <a:lnTo>
                    <a:pt x="241119" y="130336"/>
                  </a:lnTo>
                  <a:lnTo>
                    <a:pt x="244113" y="97229"/>
                  </a:lnTo>
                  <a:lnTo>
                    <a:pt x="241730" y="67011"/>
                  </a:lnTo>
                  <a:lnTo>
                    <a:pt x="222415" y="22340"/>
                  </a:lnTo>
                  <a:lnTo>
                    <a:pt x="187719" y="1105"/>
                  </a:lnTo>
                  <a:lnTo>
                    <a:pt x="166155" y="0"/>
                  </a:lnTo>
                  <a:lnTo>
                    <a:pt x="142576" y="5459"/>
                  </a:lnTo>
                  <a:lnTo>
                    <a:pt x="117641" y="17683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430366" y="4764924"/>
              <a:ext cx="138192" cy="189111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6180468" y="4715773"/>
              <a:ext cx="262255" cy="455930"/>
            </a:xfrm>
            <a:custGeom>
              <a:avLst/>
              <a:gdLst/>
              <a:ahLst/>
              <a:cxnLst/>
              <a:rect l="l" t="t" r="r" b="b"/>
              <a:pathLst>
                <a:path w="262254" h="455929">
                  <a:moveTo>
                    <a:pt x="182003" y="8204"/>
                  </a:moveTo>
                  <a:lnTo>
                    <a:pt x="162509" y="0"/>
                  </a:lnTo>
                  <a:lnTo>
                    <a:pt x="13741" y="69773"/>
                  </a:lnTo>
                  <a:lnTo>
                    <a:pt x="39382" y="80035"/>
                  </a:lnTo>
                  <a:lnTo>
                    <a:pt x="182003" y="8204"/>
                  </a:lnTo>
                  <a:close/>
                </a:path>
                <a:path w="262254" h="455929">
                  <a:moveTo>
                    <a:pt x="261696" y="455409"/>
                  </a:moveTo>
                  <a:lnTo>
                    <a:pt x="230162" y="416293"/>
                  </a:lnTo>
                  <a:lnTo>
                    <a:pt x="215290" y="374764"/>
                  </a:lnTo>
                  <a:lnTo>
                    <a:pt x="215277" y="329793"/>
                  </a:lnTo>
                  <a:lnTo>
                    <a:pt x="228333" y="280314"/>
                  </a:lnTo>
                  <a:lnTo>
                    <a:pt x="252641" y="225310"/>
                  </a:lnTo>
                  <a:lnTo>
                    <a:pt x="205955" y="214553"/>
                  </a:lnTo>
                  <a:lnTo>
                    <a:pt x="159753" y="201955"/>
                  </a:lnTo>
                  <a:lnTo>
                    <a:pt x="113715" y="188722"/>
                  </a:lnTo>
                  <a:lnTo>
                    <a:pt x="67500" y="176123"/>
                  </a:lnTo>
                  <a:lnTo>
                    <a:pt x="20815" y="165366"/>
                  </a:lnTo>
                  <a:lnTo>
                    <a:pt x="5892" y="209321"/>
                  </a:lnTo>
                  <a:lnTo>
                    <a:pt x="0" y="256400"/>
                  </a:lnTo>
                  <a:lnTo>
                    <a:pt x="3086" y="303047"/>
                  </a:lnTo>
                  <a:lnTo>
                    <a:pt x="15087" y="345668"/>
                  </a:lnTo>
                  <a:lnTo>
                    <a:pt x="35966" y="380657"/>
                  </a:lnTo>
                  <a:lnTo>
                    <a:pt x="65671" y="404444"/>
                  </a:lnTo>
                  <a:lnTo>
                    <a:pt x="118351" y="416814"/>
                  </a:lnTo>
                  <a:lnTo>
                    <a:pt x="209003" y="443039"/>
                  </a:lnTo>
                  <a:lnTo>
                    <a:pt x="261696" y="45540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180477" y="4881139"/>
              <a:ext cx="262255" cy="290195"/>
            </a:xfrm>
            <a:custGeom>
              <a:avLst/>
              <a:gdLst/>
              <a:ahLst/>
              <a:cxnLst/>
              <a:rect l="l" t="t" r="r" b="b"/>
              <a:pathLst>
                <a:path w="262254" h="290195">
                  <a:moveTo>
                    <a:pt x="261686" y="290037"/>
                  </a:moveTo>
                  <a:lnTo>
                    <a:pt x="209005" y="277663"/>
                  </a:lnTo>
                  <a:lnTo>
                    <a:pt x="163676" y="264554"/>
                  </a:lnTo>
                  <a:lnTo>
                    <a:pt x="118346" y="251446"/>
                  </a:lnTo>
                  <a:lnTo>
                    <a:pt x="65666" y="239072"/>
                  </a:lnTo>
                  <a:lnTo>
                    <a:pt x="35958" y="215284"/>
                  </a:lnTo>
                  <a:lnTo>
                    <a:pt x="15079" y="180290"/>
                  </a:lnTo>
                  <a:lnTo>
                    <a:pt x="3077" y="137677"/>
                  </a:lnTo>
                  <a:lnTo>
                    <a:pt x="0" y="91032"/>
                  </a:lnTo>
                  <a:lnTo>
                    <a:pt x="5895" y="43944"/>
                  </a:lnTo>
                  <a:lnTo>
                    <a:pt x="20810" y="0"/>
                  </a:lnTo>
                  <a:lnTo>
                    <a:pt x="67502" y="10749"/>
                  </a:lnTo>
                  <a:lnTo>
                    <a:pt x="113706" y="23355"/>
                  </a:lnTo>
                  <a:lnTo>
                    <a:pt x="159747" y="36580"/>
                  </a:lnTo>
                  <a:lnTo>
                    <a:pt x="205951" y="49186"/>
                  </a:lnTo>
                  <a:lnTo>
                    <a:pt x="252642" y="59936"/>
                  </a:lnTo>
                  <a:lnTo>
                    <a:pt x="228329" y="114942"/>
                  </a:lnTo>
                  <a:lnTo>
                    <a:pt x="215276" y="164416"/>
                  </a:lnTo>
                  <a:lnTo>
                    <a:pt x="215285" y="209396"/>
                  </a:lnTo>
                  <a:lnTo>
                    <a:pt x="230154" y="250924"/>
                  </a:lnTo>
                  <a:lnTo>
                    <a:pt x="261686" y="290037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32787" y="3354713"/>
              <a:ext cx="406417" cy="332417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2996816" y="3231424"/>
              <a:ext cx="901065" cy="2063114"/>
            </a:xfrm>
            <a:custGeom>
              <a:avLst/>
              <a:gdLst/>
              <a:ahLst/>
              <a:cxnLst/>
              <a:rect l="l" t="t" r="r" b="b"/>
              <a:pathLst>
                <a:path w="901064" h="2063114">
                  <a:moveTo>
                    <a:pt x="900752" y="0"/>
                  </a:moveTo>
                  <a:lnTo>
                    <a:pt x="860239" y="10785"/>
                  </a:lnTo>
                  <a:lnTo>
                    <a:pt x="819487" y="22999"/>
                  </a:lnTo>
                  <a:lnTo>
                    <a:pt x="778498" y="36640"/>
                  </a:lnTo>
                  <a:lnTo>
                    <a:pt x="737270" y="51709"/>
                  </a:lnTo>
                  <a:lnTo>
                    <a:pt x="695805" y="68206"/>
                  </a:lnTo>
                  <a:lnTo>
                    <a:pt x="654102" y="86130"/>
                  </a:lnTo>
                  <a:lnTo>
                    <a:pt x="612161" y="105483"/>
                  </a:lnTo>
                  <a:lnTo>
                    <a:pt x="569982" y="126263"/>
                  </a:lnTo>
                  <a:lnTo>
                    <a:pt x="527564" y="148471"/>
                  </a:lnTo>
                  <a:lnTo>
                    <a:pt x="484909" y="172107"/>
                  </a:lnTo>
                  <a:lnTo>
                    <a:pt x="442016" y="197171"/>
                  </a:lnTo>
                  <a:lnTo>
                    <a:pt x="398886" y="223662"/>
                  </a:lnTo>
                  <a:lnTo>
                    <a:pt x="355517" y="251582"/>
                  </a:lnTo>
                  <a:lnTo>
                    <a:pt x="311910" y="280929"/>
                  </a:lnTo>
                  <a:lnTo>
                    <a:pt x="268065" y="311705"/>
                  </a:lnTo>
                  <a:lnTo>
                    <a:pt x="223982" y="343908"/>
                  </a:lnTo>
                  <a:lnTo>
                    <a:pt x="179662" y="377539"/>
                  </a:lnTo>
                  <a:lnTo>
                    <a:pt x="135103" y="412598"/>
                  </a:lnTo>
                  <a:lnTo>
                    <a:pt x="90306" y="449085"/>
                  </a:lnTo>
                  <a:lnTo>
                    <a:pt x="45272" y="486999"/>
                  </a:lnTo>
                  <a:lnTo>
                    <a:pt x="0" y="526342"/>
                  </a:lnTo>
                  <a:lnTo>
                    <a:pt x="0" y="2062980"/>
                  </a:lnTo>
                  <a:lnTo>
                    <a:pt x="49801" y="2031505"/>
                  </a:lnTo>
                  <a:lnTo>
                    <a:pt x="303530" y="1872870"/>
                  </a:lnTo>
                  <a:lnTo>
                    <a:pt x="353017" y="1841479"/>
                  </a:lnTo>
                  <a:lnTo>
                    <a:pt x="401349" y="1810396"/>
                  </a:lnTo>
                  <a:lnTo>
                    <a:pt x="448212" y="1779704"/>
                  </a:lnTo>
                  <a:lnTo>
                    <a:pt x="493291" y="1749488"/>
                  </a:lnTo>
                  <a:lnTo>
                    <a:pt x="536271" y="1719833"/>
                  </a:lnTo>
                  <a:lnTo>
                    <a:pt x="576838" y="1690820"/>
                  </a:lnTo>
                  <a:lnTo>
                    <a:pt x="614676" y="1662536"/>
                  </a:lnTo>
                  <a:lnTo>
                    <a:pt x="649470" y="1635063"/>
                  </a:lnTo>
                  <a:lnTo>
                    <a:pt x="680907" y="1608486"/>
                  </a:lnTo>
                  <a:lnTo>
                    <a:pt x="732445" y="1558354"/>
                  </a:lnTo>
                  <a:lnTo>
                    <a:pt x="766773" y="1512812"/>
                  </a:lnTo>
                  <a:lnTo>
                    <a:pt x="776696" y="1491973"/>
                  </a:lnTo>
                  <a:lnTo>
                    <a:pt x="405881" y="1410473"/>
                  </a:lnTo>
                  <a:lnTo>
                    <a:pt x="405230" y="987304"/>
                  </a:lnTo>
                  <a:lnTo>
                    <a:pt x="698522" y="798545"/>
                  </a:lnTo>
                  <a:lnTo>
                    <a:pt x="900752" y="844589"/>
                  </a:lnTo>
                  <a:lnTo>
                    <a:pt x="9007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996816" y="3231424"/>
              <a:ext cx="901065" cy="2063114"/>
            </a:xfrm>
            <a:custGeom>
              <a:avLst/>
              <a:gdLst/>
              <a:ahLst/>
              <a:cxnLst/>
              <a:rect l="l" t="t" r="r" b="b"/>
              <a:pathLst>
                <a:path w="901064" h="2063114">
                  <a:moveTo>
                    <a:pt x="0" y="526342"/>
                  </a:moveTo>
                  <a:lnTo>
                    <a:pt x="45272" y="486999"/>
                  </a:lnTo>
                  <a:lnTo>
                    <a:pt x="90306" y="449085"/>
                  </a:lnTo>
                  <a:lnTo>
                    <a:pt x="135103" y="412598"/>
                  </a:lnTo>
                  <a:lnTo>
                    <a:pt x="179662" y="377539"/>
                  </a:lnTo>
                  <a:lnTo>
                    <a:pt x="223982" y="343908"/>
                  </a:lnTo>
                  <a:lnTo>
                    <a:pt x="268065" y="311705"/>
                  </a:lnTo>
                  <a:lnTo>
                    <a:pt x="311910" y="280929"/>
                  </a:lnTo>
                  <a:lnTo>
                    <a:pt x="355517" y="251582"/>
                  </a:lnTo>
                  <a:lnTo>
                    <a:pt x="398886" y="223662"/>
                  </a:lnTo>
                  <a:lnTo>
                    <a:pt x="442016" y="197171"/>
                  </a:lnTo>
                  <a:lnTo>
                    <a:pt x="484909" y="172107"/>
                  </a:lnTo>
                  <a:lnTo>
                    <a:pt x="527564" y="148471"/>
                  </a:lnTo>
                  <a:lnTo>
                    <a:pt x="569982" y="126263"/>
                  </a:lnTo>
                  <a:lnTo>
                    <a:pt x="612161" y="105483"/>
                  </a:lnTo>
                  <a:lnTo>
                    <a:pt x="654102" y="86130"/>
                  </a:lnTo>
                  <a:lnTo>
                    <a:pt x="695805" y="68206"/>
                  </a:lnTo>
                  <a:lnTo>
                    <a:pt x="737270" y="51709"/>
                  </a:lnTo>
                  <a:lnTo>
                    <a:pt x="778498" y="36640"/>
                  </a:lnTo>
                  <a:lnTo>
                    <a:pt x="819487" y="22999"/>
                  </a:lnTo>
                  <a:lnTo>
                    <a:pt x="860239" y="10785"/>
                  </a:lnTo>
                  <a:lnTo>
                    <a:pt x="900752" y="0"/>
                  </a:lnTo>
                  <a:lnTo>
                    <a:pt x="900752" y="844589"/>
                  </a:lnTo>
                  <a:lnTo>
                    <a:pt x="698522" y="798545"/>
                  </a:lnTo>
                  <a:lnTo>
                    <a:pt x="405230" y="987304"/>
                  </a:lnTo>
                  <a:lnTo>
                    <a:pt x="405881" y="1410473"/>
                  </a:lnTo>
                  <a:lnTo>
                    <a:pt x="458854" y="1422115"/>
                  </a:lnTo>
                  <a:lnTo>
                    <a:pt x="511827" y="1433758"/>
                  </a:lnTo>
                  <a:lnTo>
                    <a:pt x="564800" y="1445400"/>
                  </a:lnTo>
                  <a:lnTo>
                    <a:pt x="617774" y="1457043"/>
                  </a:lnTo>
                  <a:lnTo>
                    <a:pt x="670748" y="1468686"/>
                  </a:lnTo>
                  <a:lnTo>
                    <a:pt x="723722" y="1480329"/>
                  </a:lnTo>
                  <a:lnTo>
                    <a:pt x="776696" y="1491973"/>
                  </a:lnTo>
                  <a:lnTo>
                    <a:pt x="766773" y="1512812"/>
                  </a:lnTo>
                  <a:lnTo>
                    <a:pt x="732445" y="1558354"/>
                  </a:lnTo>
                  <a:lnTo>
                    <a:pt x="680907" y="1608486"/>
                  </a:lnTo>
                  <a:lnTo>
                    <a:pt x="649470" y="1635063"/>
                  </a:lnTo>
                  <a:lnTo>
                    <a:pt x="614676" y="1662536"/>
                  </a:lnTo>
                  <a:lnTo>
                    <a:pt x="576838" y="1690820"/>
                  </a:lnTo>
                  <a:lnTo>
                    <a:pt x="536271" y="1719833"/>
                  </a:lnTo>
                  <a:lnTo>
                    <a:pt x="493291" y="1749488"/>
                  </a:lnTo>
                  <a:lnTo>
                    <a:pt x="448212" y="1779704"/>
                  </a:lnTo>
                  <a:lnTo>
                    <a:pt x="401349" y="1810396"/>
                  </a:lnTo>
                  <a:lnTo>
                    <a:pt x="353017" y="1841479"/>
                  </a:lnTo>
                  <a:lnTo>
                    <a:pt x="303530" y="1872870"/>
                  </a:lnTo>
                  <a:lnTo>
                    <a:pt x="253204" y="1904485"/>
                  </a:lnTo>
                  <a:lnTo>
                    <a:pt x="202353" y="1936240"/>
                  </a:lnTo>
                  <a:lnTo>
                    <a:pt x="151292" y="1968051"/>
                  </a:lnTo>
                  <a:lnTo>
                    <a:pt x="100337" y="1999834"/>
                  </a:lnTo>
                  <a:lnTo>
                    <a:pt x="49801" y="2031505"/>
                  </a:lnTo>
                  <a:lnTo>
                    <a:pt x="0" y="2062980"/>
                  </a:lnTo>
                  <a:lnTo>
                    <a:pt x="0" y="2011758"/>
                  </a:lnTo>
                  <a:lnTo>
                    <a:pt x="0" y="577563"/>
                  </a:lnTo>
                  <a:lnTo>
                    <a:pt x="0" y="526342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518728" y="3660584"/>
              <a:ext cx="479425" cy="1633220"/>
            </a:xfrm>
            <a:custGeom>
              <a:avLst/>
              <a:gdLst/>
              <a:ahLst/>
              <a:cxnLst/>
              <a:rect l="l" t="t" r="r" b="b"/>
              <a:pathLst>
                <a:path w="479425" h="1633220">
                  <a:moveTo>
                    <a:pt x="0" y="0"/>
                  </a:moveTo>
                  <a:lnTo>
                    <a:pt x="0" y="1538079"/>
                  </a:lnTo>
                  <a:lnTo>
                    <a:pt x="479074" y="1632633"/>
                  </a:lnTo>
                  <a:lnTo>
                    <a:pt x="479074" y="945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518728" y="3660584"/>
              <a:ext cx="479425" cy="1633220"/>
            </a:xfrm>
            <a:custGeom>
              <a:avLst/>
              <a:gdLst/>
              <a:ahLst/>
              <a:cxnLst/>
              <a:rect l="l" t="t" r="r" b="b"/>
              <a:pathLst>
                <a:path w="479425" h="1633220">
                  <a:moveTo>
                    <a:pt x="479074" y="1632633"/>
                  </a:moveTo>
                  <a:lnTo>
                    <a:pt x="0" y="1538079"/>
                  </a:lnTo>
                  <a:lnTo>
                    <a:pt x="0" y="0"/>
                  </a:lnTo>
                  <a:lnTo>
                    <a:pt x="479074" y="94554"/>
                  </a:lnTo>
                  <a:lnTo>
                    <a:pt x="479074" y="1632633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512425" y="3137386"/>
              <a:ext cx="1380490" cy="630555"/>
            </a:xfrm>
            <a:custGeom>
              <a:avLst/>
              <a:gdLst/>
              <a:ahLst/>
              <a:cxnLst/>
              <a:rect l="l" t="t" r="r" b="b"/>
              <a:pathLst>
                <a:path w="1380489" h="630554">
                  <a:moveTo>
                    <a:pt x="907718" y="0"/>
                  </a:moveTo>
                  <a:lnTo>
                    <a:pt x="861678" y="9729"/>
                  </a:lnTo>
                  <a:lnTo>
                    <a:pt x="816024" y="21579"/>
                  </a:lnTo>
                  <a:lnTo>
                    <a:pt x="770738" y="35458"/>
                  </a:lnTo>
                  <a:lnTo>
                    <a:pt x="725805" y="51276"/>
                  </a:lnTo>
                  <a:lnTo>
                    <a:pt x="681208" y="68944"/>
                  </a:lnTo>
                  <a:lnTo>
                    <a:pt x="636931" y="88370"/>
                  </a:lnTo>
                  <a:lnTo>
                    <a:pt x="592958" y="109465"/>
                  </a:lnTo>
                  <a:lnTo>
                    <a:pt x="549271" y="132138"/>
                  </a:lnTo>
                  <a:lnTo>
                    <a:pt x="505855" y="156300"/>
                  </a:lnTo>
                  <a:lnTo>
                    <a:pt x="462693" y="181860"/>
                  </a:lnTo>
                  <a:lnTo>
                    <a:pt x="419769" y="208728"/>
                  </a:lnTo>
                  <a:lnTo>
                    <a:pt x="377066" y="236814"/>
                  </a:lnTo>
                  <a:lnTo>
                    <a:pt x="334569" y="266027"/>
                  </a:lnTo>
                  <a:lnTo>
                    <a:pt x="292260" y="296278"/>
                  </a:lnTo>
                  <a:lnTo>
                    <a:pt x="250123" y="327475"/>
                  </a:lnTo>
                  <a:lnTo>
                    <a:pt x="208142" y="359530"/>
                  </a:lnTo>
                  <a:lnTo>
                    <a:pt x="166300" y="392352"/>
                  </a:lnTo>
                  <a:lnTo>
                    <a:pt x="124581" y="425850"/>
                  </a:lnTo>
                  <a:lnTo>
                    <a:pt x="82969" y="459934"/>
                  </a:lnTo>
                  <a:lnTo>
                    <a:pt x="41447" y="494515"/>
                  </a:lnTo>
                  <a:lnTo>
                    <a:pt x="0" y="529502"/>
                  </a:lnTo>
                  <a:lnTo>
                    <a:pt x="485377" y="630359"/>
                  </a:lnTo>
                  <a:lnTo>
                    <a:pt x="528002" y="594853"/>
                  </a:lnTo>
                  <a:lnTo>
                    <a:pt x="570627" y="560376"/>
                  </a:lnTo>
                  <a:lnTo>
                    <a:pt x="613252" y="526929"/>
                  </a:lnTo>
                  <a:lnTo>
                    <a:pt x="655877" y="494510"/>
                  </a:lnTo>
                  <a:lnTo>
                    <a:pt x="698501" y="463121"/>
                  </a:lnTo>
                  <a:lnTo>
                    <a:pt x="741126" y="432761"/>
                  </a:lnTo>
                  <a:lnTo>
                    <a:pt x="783751" y="403430"/>
                  </a:lnTo>
                  <a:lnTo>
                    <a:pt x="826375" y="375128"/>
                  </a:lnTo>
                  <a:lnTo>
                    <a:pt x="869000" y="347855"/>
                  </a:lnTo>
                  <a:lnTo>
                    <a:pt x="911624" y="321612"/>
                  </a:lnTo>
                  <a:lnTo>
                    <a:pt x="954249" y="296397"/>
                  </a:lnTo>
                  <a:lnTo>
                    <a:pt x="996873" y="272212"/>
                  </a:lnTo>
                  <a:lnTo>
                    <a:pt x="1039497" y="249056"/>
                  </a:lnTo>
                  <a:lnTo>
                    <a:pt x="1082121" y="226929"/>
                  </a:lnTo>
                  <a:lnTo>
                    <a:pt x="1124745" y="205831"/>
                  </a:lnTo>
                  <a:lnTo>
                    <a:pt x="1167369" y="185763"/>
                  </a:lnTo>
                  <a:lnTo>
                    <a:pt x="1209993" y="166723"/>
                  </a:lnTo>
                  <a:lnTo>
                    <a:pt x="1252617" y="148713"/>
                  </a:lnTo>
                  <a:lnTo>
                    <a:pt x="1295241" y="131732"/>
                  </a:lnTo>
                  <a:lnTo>
                    <a:pt x="1337865" y="115779"/>
                  </a:lnTo>
                  <a:lnTo>
                    <a:pt x="1380488" y="100857"/>
                  </a:lnTo>
                  <a:lnTo>
                    <a:pt x="9077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512425" y="3137386"/>
              <a:ext cx="1380490" cy="630555"/>
            </a:xfrm>
            <a:custGeom>
              <a:avLst/>
              <a:gdLst/>
              <a:ahLst/>
              <a:cxnLst/>
              <a:rect l="l" t="t" r="r" b="b"/>
              <a:pathLst>
                <a:path w="1380489" h="630554">
                  <a:moveTo>
                    <a:pt x="1380488" y="100857"/>
                  </a:moveTo>
                  <a:lnTo>
                    <a:pt x="1337865" y="115779"/>
                  </a:lnTo>
                  <a:lnTo>
                    <a:pt x="1295241" y="131732"/>
                  </a:lnTo>
                  <a:lnTo>
                    <a:pt x="1252617" y="148713"/>
                  </a:lnTo>
                  <a:lnTo>
                    <a:pt x="1209993" y="166723"/>
                  </a:lnTo>
                  <a:lnTo>
                    <a:pt x="1167369" y="185763"/>
                  </a:lnTo>
                  <a:lnTo>
                    <a:pt x="1124745" y="205831"/>
                  </a:lnTo>
                  <a:lnTo>
                    <a:pt x="1082121" y="226929"/>
                  </a:lnTo>
                  <a:lnTo>
                    <a:pt x="1039497" y="249056"/>
                  </a:lnTo>
                  <a:lnTo>
                    <a:pt x="996873" y="272212"/>
                  </a:lnTo>
                  <a:lnTo>
                    <a:pt x="954249" y="296397"/>
                  </a:lnTo>
                  <a:lnTo>
                    <a:pt x="911624" y="321612"/>
                  </a:lnTo>
                  <a:lnTo>
                    <a:pt x="869000" y="347855"/>
                  </a:lnTo>
                  <a:lnTo>
                    <a:pt x="826375" y="375128"/>
                  </a:lnTo>
                  <a:lnTo>
                    <a:pt x="783751" y="403430"/>
                  </a:lnTo>
                  <a:lnTo>
                    <a:pt x="741126" y="432761"/>
                  </a:lnTo>
                  <a:lnTo>
                    <a:pt x="698501" y="463121"/>
                  </a:lnTo>
                  <a:lnTo>
                    <a:pt x="655877" y="494510"/>
                  </a:lnTo>
                  <a:lnTo>
                    <a:pt x="613252" y="526929"/>
                  </a:lnTo>
                  <a:lnTo>
                    <a:pt x="570627" y="560376"/>
                  </a:lnTo>
                  <a:lnTo>
                    <a:pt x="528002" y="594853"/>
                  </a:lnTo>
                  <a:lnTo>
                    <a:pt x="485377" y="630359"/>
                  </a:lnTo>
                  <a:lnTo>
                    <a:pt x="436839" y="620273"/>
                  </a:lnTo>
                  <a:lnTo>
                    <a:pt x="388302" y="610187"/>
                  </a:lnTo>
                  <a:lnTo>
                    <a:pt x="339764" y="600101"/>
                  </a:lnTo>
                  <a:lnTo>
                    <a:pt x="291227" y="590015"/>
                  </a:lnTo>
                  <a:lnTo>
                    <a:pt x="242689" y="579929"/>
                  </a:lnTo>
                  <a:lnTo>
                    <a:pt x="194151" y="569843"/>
                  </a:lnTo>
                  <a:lnTo>
                    <a:pt x="145614" y="559758"/>
                  </a:lnTo>
                  <a:lnTo>
                    <a:pt x="97076" y="549672"/>
                  </a:lnTo>
                  <a:lnTo>
                    <a:pt x="48538" y="539587"/>
                  </a:lnTo>
                  <a:lnTo>
                    <a:pt x="0" y="529502"/>
                  </a:lnTo>
                  <a:lnTo>
                    <a:pt x="41447" y="494515"/>
                  </a:lnTo>
                  <a:lnTo>
                    <a:pt x="82969" y="459934"/>
                  </a:lnTo>
                  <a:lnTo>
                    <a:pt x="124581" y="425850"/>
                  </a:lnTo>
                  <a:lnTo>
                    <a:pt x="166300" y="392352"/>
                  </a:lnTo>
                  <a:lnTo>
                    <a:pt x="208142" y="359530"/>
                  </a:lnTo>
                  <a:lnTo>
                    <a:pt x="250123" y="327475"/>
                  </a:lnTo>
                  <a:lnTo>
                    <a:pt x="292260" y="296278"/>
                  </a:lnTo>
                  <a:lnTo>
                    <a:pt x="334569" y="266027"/>
                  </a:lnTo>
                  <a:lnTo>
                    <a:pt x="377066" y="236814"/>
                  </a:lnTo>
                  <a:lnTo>
                    <a:pt x="419769" y="208728"/>
                  </a:lnTo>
                  <a:lnTo>
                    <a:pt x="462693" y="181860"/>
                  </a:lnTo>
                  <a:lnTo>
                    <a:pt x="505855" y="156300"/>
                  </a:lnTo>
                  <a:lnTo>
                    <a:pt x="549271" y="132138"/>
                  </a:lnTo>
                  <a:lnTo>
                    <a:pt x="592958" y="109465"/>
                  </a:lnTo>
                  <a:lnTo>
                    <a:pt x="636931" y="88370"/>
                  </a:lnTo>
                  <a:lnTo>
                    <a:pt x="681208" y="68944"/>
                  </a:lnTo>
                  <a:lnTo>
                    <a:pt x="725805" y="51276"/>
                  </a:lnTo>
                  <a:lnTo>
                    <a:pt x="770738" y="35458"/>
                  </a:lnTo>
                  <a:lnTo>
                    <a:pt x="816024" y="21579"/>
                  </a:lnTo>
                  <a:lnTo>
                    <a:pt x="861678" y="9729"/>
                  </a:lnTo>
                  <a:lnTo>
                    <a:pt x="907718" y="0"/>
                  </a:lnTo>
                  <a:lnTo>
                    <a:pt x="954995" y="10085"/>
                  </a:lnTo>
                  <a:lnTo>
                    <a:pt x="1002272" y="20171"/>
                  </a:lnTo>
                  <a:lnTo>
                    <a:pt x="1049549" y="30257"/>
                  </a:lnTo>
                  <a:lnTo>
                    <a:pt x="1096826" y="40343"/>
                  </a:lnTo>
                  <a:lnTo>
                    <a:pt x="1144103" y="50429"/>
                  </a:lnTo>
                  <a:lnTo>
                    <a:pt x="1191380" y="60515"/>
                  </a:lnTo>
                  <a:lnTo>
                    <a:pt x="1238657" y="70600"/>
                  </a:lnTo>
                  <a:lnTo>
                    <a:pt x="1285934" y="80686"/>
                  </a:lnTo>
                  <a:lnTo>
                    <a:pt x="1333211" y="90771"/>
                  </a:lnTo>
                  <a:lnTo>
                    <a:pt x="1380488" y="100857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034314" y="3322958"/>
              <a:ext cx="310515" cy="127000"/>
            </a:xfrm>
            <a:custGeom>
              <a:avLst/>
              <a:gdLst/>
              <a:ahLst/>
              <a:cxnLst/>
              <a:rect l="l" t="t" r="r" b="b"/>
              <a:pathLst>
                <a:path w="310514" h="127000">
                  <a:moveTo>
                    <a:pt x="155073" y="0"/>
                  </a:moveTo>
                  <a:lnTo>
                    <a:pt x="94712" y="4985"/>
                  </a:lnTo>
                  <a:lnTo>
                    <a:pt x="45420" y="18581"/>
                  </a:lnTo>
                  <a:lnTo>
                    <a:pt x="12186" y="38746"/>
                  </a:lnTo>
                  <a:lnTo>
                    <a:pt x="0" y="63439"/>
                  </a:lnTo>
                  <a:lnTo>
                    <a:pt x="12186" y="88131"/>
                  </a:lnTo>
                  <a:lnTo>
                    <a:pt x="45420" y="108296"/>
                  </a:lnTo>
                  <a:lnTo>
                    <a:pt x="94712" y="121892"/>
                  </a:lnTo>
                  <a:lnTo>
                    <a:pt x="155073" y="126878"/>
                  </a:lnTo>
                  <a:lnTo>
                    <a:pt x="215434" y="121892"/>
                  </a:lnTo>
                  <a:lnTo>
                    <a:pt x="264726" y="108296"/>
                  </a:lnTo>
                  <a:lnTo>
                    <a:pt x="297960" y="88131"/>
                  </a:lnTo>
                  <a:lnTo>
                    <a:pt x="310146" y="63439"/>
                  </a:lnTo>
                  <a:lnTo>
                    <a:pt x="297960" y="38746"/>
                  </a:lnTo>
                  <a:lnTo>
                    <a:pt x="264726" y="18581"/>
                  </a:lnTo>
                  <a:lnTo>
                    <a:pt x="215434" y="4985"/>
                  </a:lnTo>
                  <a:lnTo>
                    <a:pt x="1550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034314" y="3322958"/>
              <a:ext cx="310515" cy="127000"/>
            </a:xfrm>
            <a:custGeom>
              <a:avLst/>
              <a:gdLst/>
              <a:ahLst/>
              <a:cxnLst/>
              <a:rect l="l" t="t" r="r" b="b"/>
              <a:pathLst>
                <a:path w="310514" h="127000">
                  <a:moveTo>
                    <a:pt x="155073" y="0"/>
                  </a:moveTo>
                  <a:lnTo>
                    <a:pt x="215434" y="4985"/>
                  </a:lnTo>
                  <a:lnTo>
                    <a:pt x="264726" y="18581"/>
                  </a:lnTo>
                  <a:lnTo>
                    <a:pt x="297960" y="38746"/>
                  </a:lnTo>
                  <a:lnTo>
                    <a:pt x="310146" y="63439"/>
                  </a:lnTo>
                  <a:lnTo>
                    <a:pt x="297960" y="88131"/>
                  </a:lnTo>
                  <a:lnTo>
                    <a:pt x="264726" y="108296"/>
                  </a:lnTo>
                  <a:lnTo>
                    <a:pt x="215434" y="121892"/>
                  </a:lnTo>
                  <a:lnTo>
                    <a:pt x="155073" y="126878"/>
                  </a:lnTo>
                  <a:lnTo>
                    <a:pt x="94712" y="121892"/>
                  </a:lnTo>
                  <a:lnTo>
                    <a:pt x="45420" y="108296"/>
                  </a:lnTo>
                  <a:lnTo>
                    <a:pt x="12186" y="88131"/>
                  </a:lnTo>
                  <a:lnTo>
                    <a:pt x="0" y="63439"/>
                  </a:lnTo>
                  <a:lnTo>
                    <a:pt x="12186" y="38746"/>
                  </a:lnTo>
                  <a:lnTo>
                    <a:pt x="45420" y="18581"/>
                  </a:lnTo>
                  <a:lnTo>
                    <a:pt x="94712" y="4985"/>
                  </a:lnTo>
                  <a:lnTo>
                    <a:pt x="155073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034828" y="3362202"/>
              <a:ext cx="308610" cy="43180"/>
            </a:xfrm>
            <a:custGeom>
              <a:avLst/>
              <a:gdLst/>
              <a:ahLst/>
              <a:cxnLst/>
              <a:rect l="l" t="t" r="r" b="b"/>
              <a:pathLst>
                <a:path w="308610" h="43179">
                  <a:moveTo>
                    <a:pt x="298822" y="0"/>
                  </a:moveTo>
                  <a:lnTo>
                    <a:pt x="11642" y="0"/>
                  </a:lnTo>
                  <a:lnTo>
                    <a:pt x="2910" y="10668"/>
                  </a:lnTo>
                  <a:lnTo>
                    <a:pt x="0" y="21339"/>
                  </a:lnTo>
                  <a:lnTo>
                    <a:pt x="2910" y="32013"/>
                  </a:lnTo>
                  <a:lnTo>
                    <a:pt x="11642" y="42688"/>
                  </a:lnTo>
                  <a:lnTo>
                    <a:pt x="298822" y="42688"/>
                  </a:lnTo>
                  <a:lnTo>
                    <a:pt x="306097" y="32013"/>
                  </a:lnTo>
                  <a:lnTo>
                    <a:pt x="308522" y="21339"/>
                  </a:lnTo>
                  <a:lnTo>
                    <a:pt x="306097" y="10668"/>
                  </a:lnTo>
                  <a:lnTo>
                    <a:pt x="2988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034828" y="3362202"/>
              <a:ext cx="308610" cy="43180"/>
            </a:xfrm>
            <a:custGeom>
              <a:avLst/>
              <a:gdLst/>
              <a:ahLst/>
              <a:cxnLst/>
              <a:rect l="l" t="t" r="r" b="b"/>
              <a:pathLst>
                <a:path w="308610" h="43179">
                  <a:moveTo>
                    <a:pt x="11642" y="0"/>
                  </a:moveTo>
                  <a:lnTo>
                    <a:pt x="11642" y="0"/>
                  </a:lnTo>
                  <a:lnTo>
                    <a:pt x="298822" y="0"/>
                  </a:lnTo>
                  <a:lnTo>
                    <a:pt x="306097" y="10668"/>
                  </a:lnTo>
                  <a:lnTo>
                    <a:pt x="308522" y="21339"/>
                  </a:lnTo>
                  <a:lnTo>
                    <a:pt x="306097" y="32013"/>
                  </a:lnTo>
                  <a:lnTo>
                    <a:pt x="298822" y="42688"/>
                  </a:lnTo>
                  <a:lnTo>
                    <a:pt x="250958" y="42688"/>
                  </a:lnTo>
                  <a:lnTo>
                    <a:pt x="203094" y="42688"/>
                  </a:lnTo>
                  <a:lnTo>
                    <a:pt x="155230" y="42688"/>
                  </a:lnTo>
                  <a:lnTo>
                    <a:pt x="107367" y="42688"/>
                  </a:lnTo>
                  <a:lnTo>
                    <a:pt x="59504" y="42688"/>
                  </a:lnTo>
                  <a:lnTo>
                    <a:pt x="11642" y="42688"/>
                  </a:lnTo>
                  <a:lnTo>
                    <a:pt x="2910" y="32013"/>
                  </a:lnTo>
                  <a:lnTo>
                    <a:pt x="0" y="21339"/>
                  </a:lnTo>
                  <a:lnTo>
                    <a:pt x="2910" y="10668"/>
                  </a:lnTo>
                  <a:lnTo>
                    <a:pt x="11642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78065" y="2904270"/>
              <a:ext cx="3980815" cy="2404745"/>
            </a:xfrm>
            <a:custGeom>
              <a:avLst/>
              <a:gdLst/>
              <a:ahLst/>
              <a:cxnLst/>
              <a:rect l="l" t="t" r="r" b="b"/>
              <a:pathLst>
                <a:path w="3980815" h="2404745">
                  <a:moveTo>
                    <a:pt x="188506" y="496938"/>
                  </a:moveTo>
                  <a:lnTo>
                    <a:pt x="184391" y="454672"/>
                  </a:lnTo>
                  <a:lnTo>
                    <a:pt x="181775" y="427837"/>
                  </a:lnTo>
                  <a:lnTo>
                    <a:pt x="159397" y="443153"/>
                  </a:lnTo>
                  <a:lnTo>
                    <a:pt x="10477" y="225501"/>
                  </a:lnTo>
                  <a:lnTo>
                    <a:pt x="0" y="232676"/>
                  </a:lnTo>
                  <a:lnTo>
                    <a:pt x="148920" y="450316"/>
                  </a:lnTo>
                  <a:lnTo>
                    <a:pt x="126542" y="465632"/>
                  </a:lnTo>
                  <a:lnTo>
                    <a:pt x="188506" y="496938"/>
                  </a:lnTo>
                  <a:close/>
                </a:path>
                <a:path w="3980815" h="2404745">
                  <a:moveTo>
                    <a:pt x="1138339" y="7048"/>
                  </a:moveTo>
                  <a:lnTo>
                    <a:pt x="1127760" y="0"/>
                  </a:lnTo>
                  <a:lnTo>
                    <a:pt x="794969" y="499198"/>
                  </a:lnTo>
                  <a:lnTo>
                    <a:pt x="772414" y="484149"/>
                  </a:lnTo>
                  <a:lnTo>
                    <a:pt x="766508" y="553339"/>
                  </a:lnTo>
                  <a:lnTo>
                    <a:pt x="828103" y="521284"/>
                  </a:lnTo>
                  <a:lnTo>
                    <a:pt x="812114" y="510628"/>
                  </a:lnTo>
                  <a:lnTo>
                    <a:pt x="805535" y="506234"/>
                  </a:lnTo>
                  <a:lnTo>
                    <a:pt x="1138339" y="7048"/>
                  </a:lnTo>
                  <a:close/>
                </a:path>
                <a:path w="3980815" h="2404745">
                  <a:moveTo>
                    <a:pt x="1140650" y="1762506"/>
                  </a:moveTo>
                  <a:lnTo>
                    <a:pt x="1075994" y="1787817"/>
                  </a:lnTo>
                  <a:lnTo>
                    <a:pt x="1096822" y="1805165"/>
                  </a:lnTo>
                  <a:lnTo>
                    <a:pt x="688365" y="2295321"/>
                  </a:lnTo>
                  <a:lnTo>
                    <a:pt x="698119" y="2303449"/>
                  </a:lnTo>
                  <a:lnTo>
                    <a:pt x="1106589" y="1813306"/>
                  </a:lnTo>
                  <a:lnTo>
                    <a:pt x="1127417" y="1830654"/>
                  </a:lnTo>
                  <a:lnTo>
                    <a:pt x="1133144" y="1801114"/>
                  </a:lnTo>
                  <a:lnTo>
                    <a:pt x="1140650" y="1762506"/>
                  </a:lnTo>
                  <a:close/>
                </a:path>
                <a:path w="3980815" h="2404745">
                  <a:moveTo>
                    <a:pt x="2590139" y="21501"/>
                  </a:moveTo>
                  <a:lnTo>
                    <a:pt x="2580068" y="13754"/>
                  </a:lnTo>
                  <a:lnTo>
                    <a:pt x="2335199" y="332066"/>
                  </a:lnTo>
                  <a:lnTo>
                    <a:pt x="2313711" y="315544"/>
                  </a:lnTo>
                  <a:lnTo>
                    <a:pt x="2303145" y="384162"/>
                  </a:lnTo>
                  <a:lnTo>
                    <a:pt x="2366759" y="356349"/>
                  </a:lnTo>
                  <a:lnTo>
                    <a:pt x="2350706" y="344004"/>
                  </a:lnTo>
                  <a:lnTo>
                    <a:pt x="2345271" y="339813"/>
                  </a:lnTo>
                  <a:lnTo>
                    <a:pt x="2590139" y="21501"/>
                  </a:lnTo>
                  <a:close/>
                </a:path>
                <a:path w="3980815" h="2404745">
                  <a:moveTo>
                    <a:pt x="3616375" y="488823"/>
                  </a:moveTo>
                  <a:lnTo>
                    <a:pt x="3612070" y="476872"/>
                  </a:lnTo>
                  <a:lnTo>
                    <a:pt x="2809341" y="766381"/>
                  </a:lnTo>
                  <a:lnTo>
                    <a:pt x="2800146" y="740879"/>
                  </a:lnTo>
                  <a:lnTo>
                    <a:pt x="2754274" y="792988"/>
                  </a:lnTo>
                  <a:lnTo>
                    <a:pt x="2822854" y="803833"/>
                  </a:lnTo>
                  <a:lnTo>
                    <a:pt x="2814294" y="780122"/>
                  </a:lnTo>
                  <a:lnTo>
                    <a:pt x="2813647" y="778332"/>
                  </a:lnTo>
                  <a:lnTo>
                    <a:pt x="3616375" y="488823"/>
                  </a:lnTo>
                  <a:close/>
                </a:path>
                <a:path w="3980815" h="2404745">
                  <a:moveTo>
                    <a:pt x="3980764" y="2061781"/>
                  </a:moveTo>
                  <a:lnTo>
                    <a:pt x="3913708" y="2079764"/>
                  </a:lnTo>
                  <a:lnTo>
                    <a:pt x="3932478" y="2099322"/>
                  </a:lnTo>
                  <a:lnTo>
                    <a:pt x="3623919" y="2395537"/>
                  </a:lnTo>
                  <a:lnTo>
                    <a:pt x="3632720" y="2404707"/>
                  </a:lnTo>
                  <a:lnTo>
                    <a:pt x="3941280" y="2108492"/>
                  </a:lnTo>
                  <a:lnTo>
                    <a:pt x="3960050" y="2128050"/>
                  </a:lnTo>
                  <a:lnTo>
                    <a:pt x="3970172" y="2095665"/>
                  </a:lnTo>
                  <a:lnTo>
                    <a:pt x="3980764" y="206178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2" name="object 3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701119" y="4498276"/>
            <a:ext cx="110775" cy="228105"/>
          </a:xfrm>
          <a:prstGeom prst="rect">
            <a:avLst/>
          </a:prstGeom>
        </p:spPr>
      </p:pic>
      <p:sp>
        <p:nvSpPr>
          <p:cNvPr id="33" name="object 33"/>
          <p:cNvSpPr txBox="1"/>
          <p:nvPr/>
        </p:nvSpPr>
        <p:spPr>
          <a:xfrm>
            <a:off x="248853" y="1149658"/>
            <a:ext cx="7022465" cy="63627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typical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mortise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gauge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drawn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However,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incomplete.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Complete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missing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parts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lines.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appropriate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colour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shade.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35"/>
              </a:lnSpc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12</a:t>
            </a:r>
            <a:r>
              <a:rPr sz="1400" b="1" i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01738" y="7003643"/>
            <a:ext cx="637095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notes,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typical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mortise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gauge.</a:t>
            </a:r>
            <a:r>
              <a:rPr sz="1400" spc="3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03005" y="7595014"/>
            <a:ext cx="320548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92145" algn="l"/>
              </a:tabLst>
            </a:pPr>
            <a:r>
              <a:rPr sz="1400" b="1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NOTES: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195251" y="7588664"/>
            <a:ext cx="7569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214132" y="561747"/>
            <a:ext cx="5000625" cy="2667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9050" rIns="0" bIns="0" rtlCol="0">
            <a:spAutoFit/>
          </a:bodyPr>
          <a:lstStyle/>
          <a:p>
            <a:pPr marL="102235">
              <a:lnSpc>
                <a:spcPct val="100000"/>
              </a:lnSpc>
              <a:spcBef>
                <a:spcPts val="150"/>
              </a:spcBef>
              <a:tabLst>
                <a:tab pos="1497330" algn="l"/>
              </a:tabLst>
            </a:pP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USEFUL</a:t>
            </a:r>
            <a:r>
              <a:rPr sz="1400" spc="-5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6"/>
              </a:rPr>
              <a:t>https://technologystudent.com/equip1/mortga1.htm</a:t>
            </a:r>
            <a:endParaRPr sz="1800" baseline="4629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06766" y="31822"/>
            <a:ext cx="2234565" cy="421005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MORTISE</a:t>
            </a:r>
            <a:r>
              <a:rPr sz="1600" u="sng" spc="-5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GAUGE</a:t>
            </a:r>
            <a:endParaRPr sz="1600">
              <a:latin typeface="Arial"/>
              <a:cs typeface="Arial"/>
            </a:endParaRPr>
          </a:p>
          <a:p>
            <a:pPr marL="28575">
              <a:lnSpc>
                <a:spcPct val="100000"/>
              </a:lnSpc>
              <a:spcBef>
                <a:spcPts val="130"/>
              </a:spcBef>
            </a:pP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V.Ryan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©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2009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-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2023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World</a:t>
            </a:r>
            <a:r>
              <a:rPr sz="600" spc="-3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Association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of</a:t>
            </a:r>
            <a:r>
              <a:rPr sz="600" spc="-2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Technology</a:t>
            </a:r>
            <a:r>
              <a:rPr sz="600" spc="-2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Teachers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14132" y="540147"/>
            <a:ext cx="5000625" cy="2667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9050" rIns="0" bIns="0" rtlCol="0">
            <a:spAutoFit/>
          </a:bodyPr>
          <a:lstStyle/>
          <a:p>
            <a:pPr marL="102235">
              <a:lnSpc>
                <a:spcPct val="100000"/>
              </a:lnSpc>
              <a:spcBef>
                <a:spcPts val="150"/>
              </a:spcBef>
              <a:tabLst>
                <a:tab pos="1497330" algn="l"/>
              </a:tabLst>
            </a:pP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USEFUL</a:t>
            </a:r>
            <a:r>
              <a:rPr sz="1400" spc="-5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https://technologystudent.com/equip1/mortga1.htm</a:t>
            </a:r>
            <a:endParaRPr sz="1800" baseline="4629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46493" y="3653113"/>
            <a:ext cx="2466340" cy="1461770"/>
            <a:chOff x="446493" y="3653113"/>
            <a:chExt cx="2466340" cy="1461770"/>
          </a:xfrm>
        </p:grpSpPr>
        <p:sp>
          <p:nvSpPr>
            <p:cNvPr id="5" name="object 5"/>
            <p:cNvSpPr/>
            <p:nvPr/>
          </p:nvSpPr>
          <p:spPr>
            <a:xfrm>
              <a:off x="448081" y="4056807"/>
              <a:ext cx="1938655" cy="1056640"/>
            </a:xfrm>
            <a:custGeom>
              <a:avLst/>
              <a:gdLst/>
              <a:ahLst/>
              <a:cxnLst/>
              <a:rect l="l" t="t" r="r" b="b"/>
              <a:pathLst>
                <a:path w="1938655" h="1056639">
                  <a:moveTo>
                    <a:pt x="0" y="0"/>
                  </a:moveTo>
                  <a:lnTo>
                    <a:pt x="0" y="617068"/>
                  </a:lnTo>
                  <a:lnTo>
                    <a:pt x="1938312" y="1056300"/>
                  </a:lnTo>
                  <a:lnTo>
                    <a:pt x="1938312" y="4392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48081" y="4056807"/>
              <a:ext cx="1938655" cy="1056640"/>
            </a:xfrm>
            <a:custGeom>
              <a:avLst/>
              <a:gdLst/>
              <a:ahLst/>
              <a:cxnLst/>
              <a:rect l="l" t="t" r="r" b="b"/>
              <a:pathLst>
                <a:path w="1938655" h="1056639">
                  <a:moveTo>
                    <a:pt x="0" y="0"/>
                  </a:moveTo>
                  <a:lnTo>
                    <a:pt x="1938312" y="439232"/>
                  </a:lnTo>
                  <a:lnTo>
                    <a:pt x="1938312" y="1056300"/>
                  </a:lnTo>
                  <a:lnTo>
                    <a:pt x="0" y="617068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48081" y="3817940"/>
              <a:ext cx="2463165" cy="705485"/>
            </a:xfrm>
            <a:custGeom>
              <a:avLst/>
              <a:gdLst/>
              <a:ahLst/>
              <a:cxnLst/>
              <a:rect l="l" t="t" r="r" b="b"/>
              <a:pathLst>
                <a:path w="2463165" h="705485">
                  <a:moveTo>
                    <a:pt x="497635" y="0"/>
                  </a:moveTo>
                  <a:lnTo>
                    <a:pt x="0" y="238866"/>
                  </a:lnTo>
                  <a:lnTo>
                    <a:pt x="1965253" y="705037"/>
                  </a:lnTo>
                  <a:lnTo>
                    <a:pt x="2462889" y="466171"/>
                  </a:lnTo>
                  <a:lnTo>
                    <a:pt x="497635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48081" y="3817940"/>
              <a:ext cx="2463165" cy="705485"/>
            </a:xfrm>
            <a:custGeom>
              <a:avLst/>
              <a:gdLst/>
              <a:ahLst/>
              <a:cxnLst/>
              <a:rect l="l" t="t" r="r" b="b"/>
              <a:pathLst>
                <a:path w="2463165" h="705485">
                  <a:moveTo>
                    <a:pt x="497635" y="0"/>
                  </a:moveTo>
                  <a:lnTo>
                    <a:pt x="2462889" y="466171"/>
                  </a:lnTo>
                  <a:lnTo>
                    <a:pt x="1965253" y="705037"/>
                  </a:lnTo>
                  <a:lnTo>
                    <a:pt x="0" y="238866"/>
                  </a:lnTo>
                  <a:lnTo>
                    <a:pt x="497635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32912" y="3881073"/>
              <a:ext cx="450850" cy="161925"/>
            </a:xfrm>
            <a:custGeom>
              <a:avLst/>
              <a:gdLst/>
              <a:ahLst/>
              <a:cxnLst/>
              <a:rect l="l" t="t" r="r" b="b"/>
              <a:pathLst>
                <a:path w="450850" h="161925">
                  <a:moveTo>
                    <a:pt x="184302" y="0"/>
                  </a:moveTo>
                  <a:lnTo>
                    <a:pt x="0" y="90576"/>
                  </a:lnTo>
                  <a:lnTo>
                    <a:pt x="266594" y="161481"/>
                  </a:lnTo>
                  <a:lnTo>
                    <a:pt x="450475" y="61484"/>
                  </a:lnTo>
                  <a:lnTo>
                    <a:pt x="184302" y="0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32912" y="3881073"/>
              <a:ext cx="450850" cy="161925"/>
            </a:xfrm>
            <a:custGeom>
              <a:avLst/>
              <a:gdLst/>
              <a:ahLst/>
              <a:cxnLst/>
              <a:rect l="l" t="t" r="r" b="b"/>
              <a:pathLst>
                <a:path w="450850" h="161925">
                  <a:moveTo>
                    <a:pt x="184302" y="0"/>
                  </a:moveTo>
                  <a:lnTo>
                    <a:pt x="450475" y="61484"/>
                  </a:lnTo>
                  <a:lnTo>
                    <a:pt x="266594" y="161481"/>
                  </a:lnTo>
                  <a:lnTo>
                    <a:pt x="0" y="90576"/>
                  </a:lnTo>
                  <a:lnTo>
                    <a:pt x="184302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163476" y="4001648"/>
              <a:ext cx="1626235" cy="427990"/>
            </a:xfrm>
            <a:custGeom>
              <a:avLst/>
              <a:gdLst/>
              <a:ahLst/>
              <a:cxnLst/>
              <a:rect l="l" t="t" r="r" b="b"/>
              <a:pathLst>
                <a:path w="1626235" h="427989">
                  <a:moveTo>
                    <a:pt x="174614" y="0"/>
                  </a:moveTo>
                  <a:lnTo>
                    <a:pt x="0" y="106826"/>
                  </a:lnTo>
                  <a:lnTo>
                    <a:pt x="1400821" y="427963"/>
                  </a:lnTo>
                  <a:lnTo>
                    <a:pt x="1626069" y="320053"/>
                  </a:lnTo>
                  <a:lnTo>
                    <a:pt x="174614" y="0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91165" y="3942558"/>
              <a:ext cx="1898650" cy="487680"/>
            </a:xfrm>
            <a:custGeom>
              <a:avLst/>
              <a:gdLst/>
              <a:ahLst/>
              <a:cxnLst/>
              <a:rect l="l" t="t" r="r" b="b"/>
              <a:pathLst>
                <a:path w="1898650" h="487679">
                  <a:moveTo>
                    <a:pt x="446925" y="59090"/>
                  </a:moveTo>
                  <a:lnTo>
                    <a:pt x="1898380" y="379144"/>
                  </a:lnTo>
                  <a:lnTo>
                    <a:pt x="1673132" y="487053"/>
                  </a:lnTo>
                  <a:lnTo>
                    <a:pt x="272310" y="165916"/>
                  </a:lnTo>
                  <a:lnTo>
                    <a:pt x="446925" y="59090"/>
                  </a:lnTo>
                  <a:close/>
                </a:path>
                <a:path w="1898650" h="487679">
                  <a:moveTo>
                    <a:pt x="0" y="95918"/>
                  </a:moveTo>
                  <a:lnTo>
                    <a:pt x="327635" y="177634"/>
                  </a:lnTo>
                </a:path>
                <a:path w="1898650" h="487679">
                  <a:moveTo>
                    <a:pt x="191837" y="0"/>
                  </a:moveTo>
                  <a:lnTo>
                    <a:pt x="500990" y="7043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07379" y="3941693"/>
              <a:ext cx="177116" cy="143060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22175" y="3654701"/>
              <a:ext cx="86360" cy="342900"/>
            </a:xfrm>
            <a:custGeom>
              <a:avLst/>
              <a:gdLst/>
              <a:ahLst/>
              <a:cxnLst/>
              <a:rect l="l" t="t" r="r" b="b"/>
              <a:pathLst>
                <a:path w="86359" h="342900">
                  <a:moveTo>
                    <a:pt x="43361" y="0"/>
                  </a:moveTo>
                  <a:lnTo>
                    <a:pt x="0" y="148587"/>
                  </a:lnTo>
                  <a:lnTo>
                    <a:pt x="0" y="328465"/>
                  </a:lnTo>
                  <a:lnTo>
                    <a:pt x="23352" y="339240"/>
                  </a:lnTo>
                  <a:lnTo>
                    <a:pt x="45506" y="342831"/>
                  </a:lnTo>
                  <a:lnTo>
                    <a:pt x="66464" y="339240"/>
                  </a:lnTo>
                  <a:lnTo>
                    <a:pt x="86226" y="328465"/>
                  </a:lnTo>
                  <a:lnTo>
                    <a:pt x="86226" y="148587"/>
                  </a:lnTo>
                  <a:lnTo>
                    <a:pt x="43361" y="0"/>
                  </a:lnTo>
                  <a:close/>
                </a:path>
              </a:pathLst>
            </a:custGeom>
            <a:solidFill>
              <a:srgbClr val="98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22175" y="3654701"/>
              <a:ext cx="86360" cy="342900"/>
            </a:xfrm>
            <a:custGeom>
              <a:avLst/>
              <a:gdLst/>
              <a:ahLst/>
              <a:cxnLst/>
              <a:rect l="l" t="t" r="r" b="b"/>
              <a:pathLst>
                <a:path w="86359" h="342900">
                  <a:moveTo>
                    <a:pt x="0" y="328465"/>
                  </a:moveTo>
                  <a:lnTo>
                    <a:pt x="23352" y="339240"/>
                  </a:lnTo>
                  <a:lnTo>
                    <a:pt x="45506" y="342831"/>
                  </a:lnTo>
                  <a:lnTo>
                    <a:pt x="66464" y="339240"/>
                  </a:lnTo>
                  <a:lnTo>
                    <a:pt x="86226" y="328465"/>
                  </a:lnTo>
                  <a:lnTo>
                    <a:pt x="86226" y="148587"/>
                  </a:lnTo>
                  <a:lnTo>
                    <a:pt x="43361" y="0"/>
                  </a:lnTo>
                  <a:lnTo>
                    <a:pt x="0" y="148587"/>
                  </a:lnTo>
                  <a:lnTo>
                    <a:pt x="0" y="193557"/>
                  </a:lnTo>
                  <a:lnTo>
                    <a:pt x="0" y="238527"/>
                  </a:lnTo>
                  <a:lnTo>
                    <a:pt x="0" y="283496"/>
                  </a:lnTo>
                  <a:lnTo>
                    <a:pt x="0" y="328465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367031" y="3767572"/>
              <a:ext cx="86360" cy="342900"/>
            </a:xfrm>
            <a:custGeom>
              <a:avLst/>
              <a:gdLst/>
              <a:ahLst/>
              <a:cxnLst/>
              <a:rect l="l" t="t" r="r" b="b"/>
              <a:pathLst>
                <a:path w="86359" h="342900">
                  <a:moveTo>
                    <a:pt x="43361" y="0"/>
                  </a:moveTo>
                  <a:lnTo>
                    <a:pt x="0" y="148586"/>
                  </a:lnTo>
                  <a:lnTo>
                    <a:pt x="0" y="328463"/>
                  </a:lnTo>
                  <a:lnTo>
                    <a:pt x="23352" y="339239"/>
                  </a:lnTo>
                  <a:lnTo>
                    <a:pt x="45506" y="342831"/>
                  </a:lnTo>
                  <a:lnTo>
                    <a:pt x="66464" y="339240"/>
                  </a:lnTo>
                  <a:lnTo>
                    <a:pt x="86226" y="328463"/>
                  </a:lnTo>
                  <a:lnTo>
                    <a:pt x="86226" y="148586"/>
                  </a:lnTo>
                  <a:lnTo>
                    <a:pt x="43361" y="0"/>
                  </a:lnTo>
                  <a:close/>
                </a:path>
              </a:pathLst>
            </a:custGeom>
            <a:solidFill>
              <a:srgbClr val="98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367031" y="3767572"/>
              <a:ext cx="86360" cy="342900"/>
            </a:xfrm>
            <a:custGeom>
              <a:avLst/>
              <a:gdLst/>
              <a:ahLst/>
              <a:cxnLst/>
              <a:rect l="l" t="t" r="r" b="b"/>
              <a:pathLst>
                <a:path w="86359" h="342900">
                  <a:moveTo>
                    <a:pt x="0" y="328463"/>
                  </a:moveTo>
                  <a:lnTo>
                    <a:pt x="23352" y="339239"/>
                  </a:lnTo>
                  <a:lnTo>
                    <a:pt x="45506" y="342831"/>
                  </a:lnTo>
                  <a:lnTo>
                    <a:pt x="66464" y="339240"/>
                  </a:lnTo>
                  <a:lnTo>
                    <a:pt x="86226" y="328463"/>
                  </a:lnTo>
                  <a:lnTo>
                    <a:pt x="86226" y="148586"/>
                  </a:lnTo>
                  <a:lnTo>
                    <a:pt x="43361" y="0"/>
                  </a:lnTo>
                  <a:lnTo>
                    <a:pt x="0" y="148586"/>
                  </a:lnTo>
                  <a:lnTo>
                    <a:pt x="0" y="193556"/>
                  </a:lnTo>
                  <a:lnTo>
                    <a:pt x="0" y="238526"/>
                  </a:lnTo>
                  <a:lnTo>
                    <a:pt x="0" y="283495"/>
                  </a:lnTo>
                  <a:lnTo>
                    <a:pt x="0" y="328463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487588" y="3104207"/>
            <a:ext cx="474345" cy="3790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24765" marR="5080" indent="-12700">
              <a:lnSpc>
                <a:spcPts val="1340"/>
              </a:lnSpc>
              <a:spcBef>
                <a:spcPts val="22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FIXED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SPUR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64610" y="3550769"/>
            <a:ext cx="996950" cy="3790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307340" marR="5080" indent="-295275">
              <a:lnSpc>
                <a:spcPts val="1340"/>
              </a:lnSpc>
              <a:spcBef>
                <a:spcPts val="225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ADJUSTABLE SPUR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680166" y="3465384"/>
            <a:ext cx="2559685" cy="1728470"/>
            <a:chOff x="680166" y="3465384"/>
            <a:chExt cx="2559685" cy="1728470"/>
          </a:xfrm>
        </p:grpSpPr>
        <p:sp>
          <p:nvSpPr>
            <p:cNvPr id="21" name="object 21"/>
            <p:cNvSpPr/>
            <p:nvPr/>
          </p:nvSpPr>
          <p:spPr>
            <a:xfrm>
              <a:off x="681537" y="3466756"/>
              <a:ext cx="45720" cy="252095"/>
            </a:xfrm>
            <a:custGeom>
              <a:avLst/>
              <a:gdLst/>
              <a:ahLst/>
              <a:cxnLst/>
              <a:rect l="l" t="t" r="r" b="b"/>
              <a:pathLst>
                <a:path w="45720" h="252095">
                  <a:moveTo>
                    <a:pt x="0" y="0"/>
                  </a:moveTo>
                  <a:lnTo>
                    <a:pt x="45219" y="251658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83064" y="3652621"/>
              <a:ext cx="66040" cy="66040"/>
            </a:xfrm>
            <a:custGeom>
              <a:avLst/>
              <a:gdLst/>
              <a:ahLst/>
              <a:cxnLst/>
              <a:rect l="l" t="t" r="r" b="b"/>
              <a:pathLst>
                <a:path w="66040" h="66039">
                  <a:moveTo>
                    <a:pt x="65868" y="0"/>
                  </a:moveTo>
                  <a:lnTo>
                    <a:pt x="0" y="11836"/>
                  </a:lnTo>
                  <a:lnTo>
                    <a:pt x="43693" y="65793"/>
                  </a:lnTo>
                  <a:lnTo>
                    <a:pt x="65868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542881" y="3725639"/>
              <a:ext cx="335915" cy="72390"/>
            </a:xfrm>
            <a:custGeom>
              <a:avLst/>
              <a:gdLst/>
              <a:ahLst/>
              <a:cxnLst/>
              <a:rect l="l" t="t" r="r" b="b"/>
              <a:pathLst>
                <a:path w="335914" h="72389">
                  <a:moveTo>
                    <a:pt x="335631" y="0"/>
                  </a:moveTo>
                  <a:lnTo>
                    <a:pt x="0" y="72396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542881" y="3752498"/>
              <a:ext cx="66675" cy="66040"/>
            </a:xfrm>
            <a:custGeom>
              <a:avLst/>
              <a:gdLst/>
              <a:ahLst/>
              <a:cxnLst/>
              <a:rect l="l" t="t" r="r" b="b"/>
              <a:pathLst>
                <a:path w="66675" h="66039">
                  <a:moveTo>
                    <a:pt x="52409" y="0"/>
                  </a:moveTo>
                  <a:lnTo>
                    <a:pt x="0" y="45537"/>
                  </a:lnTo>
                  <a:lnTo>
                    <a:pt x="66520" y="65420"/>
                  </a:lnTo>
                  <a:lnTo>
                    <a:pt x="52409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293090" y="4073767"/>
              <a:ext cx="945515" cy="1118870"/>
            </a:xfrm>
            <a:custGeom>
              <a:avLst/>
              <a:gdLst/>
              <a:ahLst/>
              <a:cxnLst/>
              <a:rect l="l" t="t" r="r" b="b"/>
              <a:pathLst>
                <a:path w="945514" h="1118870">
                  <a:moveTo>
                    <a:pt x="676704" y="0"/>
                  </a:moveTo>
                  <a:lnTo>
                    <a:pt x="594563" y="4544"/>
                  </a:lnTo>
                  <a:lnTo>
                    <a:pt x="522907" y="36352"/>
                  </a:lnTo>
                  <a:lnTo>
                    <a:pt x="472224" y="72354"/>
                  </a:lnTo>
                  <a:lnTo>
                    <a:pt x="453000" y="89481"/>
                  </a:lnTo>
                  <a:lnTo>
                    <a:pt x="428882" y="100666"/>
                  </a:lnTo>
                  <a:lnTo>
                    <a:pt x="360722" y="128629"/>
                  </a:lnTo>
                  <a:lnTo>
                    <a:pt x="254812" y="164981"/>
                  </a:lnTo>
                  <a:lnTo>
                    <a:pt x="117444" y="201333"/>
                  </a:lnTo>
                  <a:lnTo>
                    <a:pt x="66037" y="216746"/>
                  </a:lnTo>
                  <a:lnTo>
                    <a:pt x="31005" y="236052"/>
                  </a:lnTo>
                  <a:lnTo>
                    <a:pt x="9932" y="259116"/>
                  </a:lnTo>
                  <a:lnTo>
                    <a:pt x="402" y="285803"/>
                  </a:lnTo>
                  <a:lnTo>
                    <a:pt x="0" y="315981"/>
                  </a:lnTo>
                  <a:lnTo>
                    <a:pt x="6308" y="349515"/>
                  </a:lnTo>
                  <a:lnTo>
                    <a:pt x="16911" y="386269"/>
                  </a:lnTo>
                  <a:lnTo>
                    <a:pt x="29394" y="426111"/>
                  </a:lnTo>
                  <a:lnTo>
                    <a:pt x="41339" y="468905"/>
                  </a:lnTo>
                  <a:lnTo>
                    <a:pt x="50332" y="514518"/>
                  </a:lnTo>
                  <a:lnTo>
                    <a:pt x="54833" y="565595"/>
                  </a:lnTo>
                  <a:lnTo>
                    <a:pt x="52779" y="604350"/>
                  </a:lnTo>
                  <a:lnTo>
                    <a:pt x="46007" y="635240"/>
                  </a:lnTo>
                  <a:lnTo>
                    <a:pt x="36351" y="662723"/>
                  </a:lnTo>
                  <a:lnTo>
                    <a:pt x="25646" y="691254"/>
                  </a:lnTo>
                  <a:lnTo>
                    <a:pt x="15728" y="725290"/>
                  </a:lnTo>
                  <a:lnTo>
                    <a:pt x="8431" y="769288"/>
                  </a:lnTo>
                  <a:lnTo>
                    <a:pt x="5591" y="827704"/>
                  </a:lnTo>
                  <a:lnTo>
                    <a:pt x="16078" y="948644"/>
                  </a:lnTo>
                  <a:lnTo>
                    <a:pt x="39147" y="1040223"/>
                  </a:lnTo>
                  <a:lnTo>
                    <a:pt x="62217" y="1098246"/>
                  </a:lnTo>
                  <a:lnTo>
                    <a:pt x="72703" y="1118519"/>
                  </a:lnTo>
                  <a:lnTo>
                    <a:pt x="430630" y="1029039"/>
                  </a:lnTo>
                  <a:lnTo>
                    <a:pt x="471875" y="1016455"/>
                  </a:lnTo>
                  <a:lnTo>
                    <a:pt x="559260" y="978705"/>
                  </a:lnTo>
                  <a:lnTo>
                    <a:pt x="638255" y="915788"/>
                  </a:lnTo>
                  <a:lnTo>
                    <a:pt x="654334" y="827704"/>
                  </a:lnTo>
                  <a:lnTo>
                    <a:pt x="645945" y="722144"/>
                  </a:lnTo>
                  <a:lnTo>
                    <a:pt x="671111" y="620778"/>
                  </a:lnTo>
                  <a:lnTo>
                    <a:pt x="704667" y="544579"/>
                  </a:lnTo>
                  <a:lnTo>
                    <a:pt x="721445" y="514518"/>
                  </a:lnTo>
                  <a:lnTo>
                    <a:pt x="945149" y="178963"/>
                  </a:lnTo>
                  <a:lnTo>
                    <a:pt x="918933" y="154146"/>
                  </a:lnTo>
                  <a:lnTo>
                    <a:pt x="852871" y="97870"/>
                  </a:lnTo>
                  <a:lnTo>
                    <a:pt x="765836" y="37400"/>
                  </a:lnTo>
                  <a:lnTo>
                    <a:pt x="6767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293090" y="4073767"/>
              <a:ext cx="945515" cy="1118870"/>
            </a:xfrm>
            <a:custGeom>
              <a:avLst/>
              <a:gdLst/>
              <a:ahLst/>
              <a:cxnLst/>
              <a:rect l="l" t="t" r="r" b="b"/>
              <a:pathLst>
                <a:path w="945514" h="1118870">
                  <a:moveTo>
                    <a:pt x="72703" y="1118519"/>
                  </a:moveTo>
                  <a:lnTo>
                    <a:pt x="62217" y="1098246"/>
                  </a:lnTo>
                  <a:lnTo>
                    <a:pt x="39147" y="1040223"/>
                  </a:lnTo>
                  <a:lnTo>
                    <a:pt x="16078" y="948644"/>
                  </a:lnTo>
                  <a:lnTo>
                    <a:pt x="5591" y="827704"/>
                  </a:lnTo>
                  <a:lnTo>
                    <a:pt x="8431" y="769288"/>
                  </a:lnTo>
                  <a:lnTo>
                    <a:pt x="15728" y="725290"/>
                  </a:lnTo>
                  <a:lnTo>
                    <a:pt x="25646" y="691254"/>
                  </a:lnTo>
                  <a:lnTo>
                    <a:pt x="36351" y="662723"/>
                  </a:lnTo>
                  <a:lnTo>
                    <a:pt x="46007" y="635240"/>
                  </a:lnTo>
                  <a:lnTo>
                    <a:pt x="52779" y="604350"/>
                  </a:lnTo>
                  <a:lnTo>
                    <a:pt x="54833" y="565595"/>
                  </a:lnTo>
                  <a:lnTo>
                    <a:pt x="50332" y="514518"/>
                  </a:lnTo>
                  <a:lnTo>
                    <a:pt x="41339" y="468905"/>
                  </a:lnTo>
                  <a:lnTo>
                    <a:pt x="29394" y="426111"/>
                  </a:lnTo>
                  <a:lnTo>
                    <a:pt x="16911" y="386269"/>
                  </a:lnTo>
                  <a:lnTo>
                    <a:pt x="6308" y="349515"/>
                  </a:lnTo>
                  <a:lnTo>
                    <a:pt x="0" y="315981"/>
                  </a:lnTo>
                  <a:lnTo>
                    <a:pt x="402" y="285803"/>
                  </a:lnTo>
                  <a:lnTo>
                    <a:pt x="9932" y="259116"/>
                  </a:lnTo>
                  <a:lnTo>
                    <a:pt x="31005" y="236052"/>
                  </a:lnTo>
                  <a:lnTo>
                    <a:pt x="66037" y="216746"/>
                  </a:lnTo>
                  <a:lnTo>
                    <a:pt x="117444" y="201333"/>
                  </a:lnTo>
                  <a:lnTo>
                    <a:pt x="254812" y="164981"/>
                  </a:lnTo>
                  <a:lnTo>
                    <a:pt x="360722" y="128629"/>
                  </a:lnTo>
                  <a:lnTo>
                    <a:pt x="428882" y="100666"/>
                  </a:lnTo>
                  <a:lnTo>
                    <a:pt x="453000" y="89481"/>
                  </a:lnTo>
                  <a:lnTo>
                    <a:pt x="472224" y="72354"/>
                  </a:lnTo>
                  <a:lnTo>
                    <a:pt x="522907" y="36352"/>
                  </a:lnTo>
                  <a:lnTo>
                    <a:pt x="594563" y="4544"/>
                  </a:lnTo>
                  <a:lnTo>
                    <a:pt x="676704" y="0"/>
                  </a:lnTo>
                  <a:lnTo>
                    <a:pt x="765836" y="37400"/>
                  </a:lnTo>
                  <a:lnTo>
                    <a:pt x="852871" y="97870"/>
                  </a:lnTo>
                  <a:lnTo>
                    <a:pt x="918933" y="154146"/>
                  </a:lnTo>
                  <a:lnTo>
                    <a:pt x="945149" y="178963"/>
                  </a:lnTo>
                  <a:lnTo>
                    <a:pt x="721445" y="514518"/>
                  </a:lnTo>
                  <a:lnTo>
                    <a:pt x="704667" y="544579"/>
                  </a:lnTo>
                  <a:lnTo>
                    <a:pt x="671111" y="620778"/>
                  </a:lnTo>
                  <a:lnTo>
                    <a:pt x="645945" y="722144"/>
                  </a:lnTo>
                  <a:lnTo>
                    <a:pt x="654334" y="827704"/>
                  </a:lnTo>
                  <a:lnTo>
                    <a:pt x="638255" y="915788"/>
                  </a:lnTo>
                  <a:lnTo>
                    <a:pt x="559260" y="978705"/>
                  </a:lnTo>
                  <a:lnTo>
                    <a:pt x="471875" y="1016455"/>
                  </a:lnTo>
                  <a:lnTo>
                    <a:pt x="430630" y="1029039"/>
                  </a:lnTo>
                  <a:lnTo>
                    <a:pt x="72703" y="1118519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191274" y="1275718"/>
            <a:ext cx="7190740" cy="83502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just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distance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between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fixed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spur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adjustable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spur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mortise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gauge,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must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set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precisely,</a:t>
            </a:r>
            <a:r>
              <a:rPr sz="14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4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4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4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4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4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marking</a:t>
            </a:r>
            <a:r>
              <a:rPr sz="14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mortise</a:t>
            </a:r>
            <a:r>
              <a:rPr sz="14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tenon</a:t>
            </a:r>
            <a:r>
              <a:rPr sz="14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joints.</a:t>
            </a:r>
            <a:r>
              <a:rPr sz="14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below,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so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shows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distance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set.</a:t>
            </a:r>
            <a:r>
              <a:rPr sz="1400" spc="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notes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technique.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40"/>
              </a:lnSpc>
            </a:pP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441792" y="3067694"/>
            <a:ext cx="349885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3485515" algn="l"/>
              </a:tabLst>
            </a:pPr>
            <a:r>
              <a:rPr sz="1400" b="1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NOTES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185</Words>
  <Application>Microsoft Office PowerPoint</Application>
  <PresentationFormat>Custom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gauge1.cdr</dc:title>
  <dc:creator>BY V.RYAN</dc:creator>
  <cp:keywords>MORTISE GAUGE - EXAMINATION QUESTIONS</cp:keywords>
  <cp:lastModifiedBy>Vincent RYan</cp:lastModifiedBy>
  <cp:revision>1</cp:revision>
  <dcterms:created xsi:type="dcterms:W3CDTF">2023-01-23T16:46:56Z</dcterms:created>
  <dcterms:modified xsi:type="dcterms:W3CDTF">2023-01-23T16:48:58Z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2023-01-23T00:00:00Z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2023-01-23T00:00:00Z</vt:filetime>
  </property>
  <property fmtid="{D5CDD505-2E9C-101B-9397-08002B2CF9AE}" pid="5" name="Producer">
    <vt:lpwstr>Corel PDF Engine Version 19.1.0.419</vt:lpwstr>
  </property>
</Properties>
</file>