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</p:sldIdLst>
  <p:sldSz cx="7556500" cy="10693400"/>
  <p:notesSz cx="7556500" cy="106934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2602" y="6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5/10/2022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5/10/2022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5/10/2022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5/10/2022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5/10/2022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5/10/2022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echnologystudent.com/" TargetMode="External"/><Relationship Id="rId2" Type="http://schemas.openxmlformats.org/officeDocument/2006/relationships/hyperlink" Target="https://technologystudent.com/equip_flsh/crosscutsw1.html" TargetMode="External"/><Relationship Id="rId1" Type="http://schemas.openxmlformats.org/officeDocument/2006/relationships/slideLayout" Target="../slideLayouts/slideLayout5.xml"/><Relationship Id="rId4" Type="http://schemas.openxmlformats.org/officeDocument/2006/relationships/hyperlink" Target="https://www.facebook.com/groups/254963448192823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echnologystudent.com/" TargetMode="External"/><Relationship Id="rId2" Type="http://schemas.openxmlformats.org/officeDocument/2006/relationships/hyperlink" Target="https://technologystudent.com/equip_flsh/crosscutsw1.html" TargetMode="External"/><Relationship Id="rId1" Type="http://schemas.openxmlformats.org/officeDocument/2006/relationships/slideLayout" Target="../slideLayouts/slideLayout5.xml"/><Relationship Id="rId4" Type="http://schemas.openxmlformats.org/officeDocument/2006/relationships/hyperlink" Target="https://www.facebook.com/groups/254963448192823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403852" y="149335"/>
            <a:ext cx="4989195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THE</a:t>
            </a:r>
            <a:r>
              <a:rPr sz="1600" b="1" u="sng" spc="-5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CROSSCUT</a:t>
            </a:r>
            <a:r>
              <a:rPr sz="1600" b="1" u="sng" spc="-5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SAW</a:t>
            </a:r>
            <a:r>
              <a:rPr sz="1600" b="1" u="sng" spc="-4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-</a:t>
            </a:r>
            <a:r>
              <a:rPr sz="1600" b="1" u="sng" spc="-4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EXAMINATION</a:t>
            </a:r>
            <a:r>
              <a:rPr sz="1600" b="1" u="sng" spc="-4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QUESTIONS</a:t>
            </a:r>
            <a:endParaRPr sz="1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40580" y="730771"/>
            <a:ext cx="5504815" cy="304800"/>
          </a:xfrm>
          <a:prstGeom prst="rect">
            <a:avLst/>
          </a:prstGeom>
          <a:ln w="7199">
            <a:solidFill>
              <a:srgbClr val="DD2B1C"/>
            </a:solidFill>
          </a:ln>
        </p:spPr>
        <p:txBody>
          <a:bodyPr vert="horz" wrap="square" lIns="0" tIns="53340" rIns="0" bIns="0" rtlCol="0">
            <a:spAutoFit/>
          </a:bodyPr>
          <a:lstStyle/>
          <a:p>
            <a:pPr marL="174625">
              <a:lnSpc>
                <a:spcPct val="100000"/>
              </a:lnSpc>
              <a:spcBef>
                <a:spcPts val="420"/>
              </a:spcBef>
              <a:tabLst>
                <a:tab pos="1448435" algn="l"/>
              </a:tabLst>
            </a:pPr>
            <a:r>
              <a:rPr sz="1200" spc="-10" dirty="0">
                <a:solidFill>
                  <a:srgbClr val="DD2B1C"/>
                </a:solidFill>
                <a:latin typeface="Arial"/>
                <a:cs typeface="Arial"/>
              </a:rPr>
              <a:t>HELPFUL</a:t>
            </a:r>
            <a:r>
              <a:rPr sz="1200" spc="-30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DD2B1C"/>
                </a:solidFill>
                <a:latin typeface="Arial"/>
                <a:cs typeface="Arial"/>
              </a:rPr>
              <a:t>LINK:</a:t>
            </a:r>
            <a:r>
              <a:rPr sz="1200" dirty="0">
                <a:solidFill>
                  <a:srgbClr val="DD2B1C"/>
                </a:solidFill>
                <a:latin typeface="Arial"/>
                <a:cs typeface="Arial"/>
              </a:rPr>
              <a:t>	</a:t>
            </a:r>
            <a:r>
              <a:rPr sz="1800" spc="-15" baseline="2314" dirty="0">
                <a:solidFill>
                  <a:srgbClr val="DD2B1C"/>
                </a:solidFill>
                <a:latin typeface="Arial"/>
                <a:cs typeface="Arial"/>
                <a:hlinkClick r:id="rId2"/>
              </a:rPr>
              <a:t>https://technologystudent.com/equip_ﬂsh/crosscutsw1.html</a:t>
            </a:r>
            <a:endParaRPr sz="1800" baseline="2314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028891" y="481763"/>
            <a:ext cx="2117725" cy="1301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650" dirty="0">
                <a:solidFill>
                  <a:srgbClr val="3C2B98"/>
                </a:solidFill>
                <a:latin typeface="Arial"/>
                <a:cs typeface="Arial"/>
                <a:hlinkClick r:id="rId3"/>
              </a:rPr>
              <a:t>www.technologystudent.com</a:t>
            </a:r>
            <a:r>
              <a:rPr sz="650" spc="75" dirty="0">
                <a:solidFill>
                  <a:srgbClr val="3C2B98"/>
                </a:solidFill>
                <a:latin typeface="Arial"/>
                <a:cs typeface="Arial"/>
                <a:hlinkClick r:id="rId3"/>
              </a:rPr>
              <a:t> </a:t>
            </a:r>
            <a:r>
              <a:rPr sz="650" dirty="0">
                <a:solidFill>
                  <a:srgbClr val="3C2B98"/>
                </a:solidFill>
                <a:latin typeface="Arial"/>
                <a:cs typeface="Arial"/>
                <a:hlinkClick r:id="rId3"/>
              </a:rPr>
              <a:t>©</a:t>
            </a:r>
            <a:r>
              <a:rPr sz="650" spc="80" dirty="0">
                <a:solidFill>
                  <a:srgbClr val="3C2B98"/>
                </a:solidFill>
                <a:latin typeface="Arial"/>
                <a:cs typeface="Arial"/>
                <a:hlinkClick r:id="rId3"/>
              </a:rPr>
              <a:t> </a:t>
            </a:r>
            <a:r>
              <a:rPr sz="650" dirty="0">
                <a:solidFill>
                  <a:srgbClr val="3C2B98"/>
                </a:solidFill>
                <a:latin typeface="Arial"/>
                <a:cs typeface="Arial"/>
              </a:rPr>
              <a:t>2022</a:t>
            </a:r>
            <a:r>
              <a:rPr sz="650" spc="320" dirty="0">
                <a:solidFill>
                  <a:srgbClr val="3C2B98"/>
                </a:solidFill>
                <a:latin typeface="Arial"/>
                <a:cs typeface="Arial"/>
              </a:rPr>
              <a:t>  </a:t>
            </a:r>
            <a:r>
              <a:rPr sz="650" dirty="0">
                <a:solidFill>
                  <a:srgbClr val="3C2B98"/>
                </a:solidFill>
                <a:latin typeface="Arial"/>
                <a:cs typeface="Arial"/>
              </a:rPr>
              <a:t>V.Ryan</a:t>
            </a:r>
            <a:r>
              <a:rPr sz="650" spc="80" dirty="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sz="650" dirty="0">
                <a:solidFill>
                  <a:srgbClr val="3C2B98"/>
                </a:solidFill>
                <a:latin typeface="Arial"/>
                <a:cs typeface="Arial"/>
              </a:rPr>
              <a:t>©</a:t>
            </a:r>
            <a:r>
              <a:rPr sz="650" spc="75" dirty="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sz="650" spc="-20" dirty="0">
                <a:solidFill>
                  <a:srgbClr val="3C2B98"/>
                </a:solidFill>
                <a:latin typeface="Arial"/>
                <a:cs typeface="Arial"/>
              </a:rPr>
              <a:t>2022</a:t>
            </a:r>
            <a:endParaRPr sz="65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27667" y="496873"/>
            <a:ext cx="4590415" cy="1301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  <a:tabLst>
                <a:tab pos="2495550" algn="l"/>
              </a:tabLst>
            </a:pPr>
            <a:r>
              <a:rPr sz="650" dirty="0">
                <a:solidFill>
                  <a:srgbClr val="3C2B98"/>
                </a:solidFill>
                <a:latin typeface="Arial"/>
                <a:cs typeface="Arial"/>
              </a:rPr>
              <a:t>WORLD</a:t>
            </a:r>
            <a:r>
              <a:rPr sz="650" spc="229" dirty="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sz="650" dirty="0">
                <a:solidFill>
                  <a:srgbClr val="3C2B98"/>
                </a:solidFill>
                <a:latin typeface="Arial"/>
                <a:cs typeface="Arial"/>
              </a:rPr>
              <a:t>ASSOCIATION</a:t>
            </a:r>
            <a:r>
              <a:rPr sz="650" spc="315" dirty="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sz="650" dirty="0">
                <a:solidFill>
                  <a:srgbClr val="3C2B98"/>
                </a:solidFill>
                <a:latin typeface="Arial"/>
                <a:cs typeface="Arial"/>
              </a:rPr>
              <a:t>OF</a:t>
            </a:r>
            <a:r>
              <a:rPr sz="650" spc="290" dirty="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sz="650" dirty="0">
                <a:solidFill>
                  <a:srgbClr val="3C2B98"/>
                </a:solidFill>
                <a:latin typeface="Arial"/>
                <a:cs typeface="Arial"/>
              </a:rPr>
              <a:t>TECHNOLOGY</a:t>
            </a:r>
            <a:r>
              <a:rPr sz="650" spc="260" dirty="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sz="650" spc="-10" dirty="0">
                <a:solidFill>
                  <a:srgbClr val="3C2B98"/>
                </a:solidFill>
                <a:latin typeface="Arial"/>
                <a:cs typeface="Arial"/>
              </a:rPr>
              <a:t>TEACHERS</a:t>
            </a:r>
            <a:r>
              <a:rPr sz="650" dirty="0">
                <a:solidFill>
                  <a:srgbClr val="3C2B98"/>
                </a:solidFill>
                <a:latin typeface="Arial"/>
                <a:cs typeface="Arial"/>
              </a:rPr>
              <a:t>	</a:t>
            </a:r>
            <a:r>
              <a:rPr sz="650" spc="-10" dirty="0">
                <a:solidFill>
                  <a:srgbClr val="3C2B98"/>
                </a:solidFill>
                <a:latin typeface="Arial"/>
                <a:cs typeface="Arial"/>
                <a:hlinkClick r:id="rId4"/>
              </a:rPr>
              <a:t>https://www.facebook.com/groups/254963448192823/</a:t>
            </a:r>
            <a:endParaRPr sz="65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08175" y="1244769"/>
            <a:ext cx="6548120" cy="8851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620"/>
              </a:lnSpc>
              <a:spcBef>
                <a:spcPts val="100"/>
              </a:spcBef>
            </a:pP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1.</a:t>
            </a:r>
            <a:r>
              <a:rPr sz="1400" b="1" spc="-1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Sketch</a:t>
            </a:r>
            <a:r>
              <a:rPr sz="1400" spc="-1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/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paste</a:t>
            </a:r>
            <a:r>
              <a:rPr sz="1400" spc="-1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an</a:t>
            </a:r>
            <a:r>
              <a:rPr sz="1400" spc="-1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image</a:t>
            </a:r>
            <a:r>
              <a:rPr sz="1400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400" spc="-1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400" spc="-1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typical</a:t>
            </a:r>
            <a:r>
              <a:rPr sz="1400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Crosscut</a:t>
            </a:r>
            <a:r>
              <a:rPr sz="1400" spc="-1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saw</a:t>
            </a:r>
            <a:r>
              <a:rPr sz="1400" spc="-1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sz="1400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describe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some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400" spc="-1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its</a:t>
            </a:r>
            <a:r>
              <a:rPr sz="1400" spc="-1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features.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ts val="1620"/>
              </a:lnSpc>
            </a:pP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6</a:t>
            </a:r>
            <a:r>
              <a:rPr sz="1400" b="1" i="1" spc="-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marks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600">
              <a:latin typeface="Arial"/>
              <a:cs typeface="Arial"/>
            </a:endParaRPr>
          </a:p>
          <a:p>
            <a:pPr marL="68580">
              <a:lnSpc>
                <a:spcPct val="100000"/>
              </a:lnSpc>
              <a:spcBef>
                <a:spcPts val="5"/>
              </a:spcBef>
            </a:pPr>
            <a:r>
              <a:rPr sz="1400" b="1" spc="-10" dirty="0">
                <a:solidFill>
                  <a:srgbClr val="151616"/>
                </a:solidFill>
                <a:latin typeface="Arial"/>
                <a:cs typeface="Arial"/>
              </a:rPr>
              <a:t>NOTES:</a:t>
            </a:r>
            <a:endParaRPr sz="14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64424" y="6540672"/>
            <a:ext cx="7140575" cy="1024890"/>
          </a:xfrm>
          <a:prstGeom prst="rect">
            <a:avLst/>
          </a:prstGeom>
        </p:spPr>
        <p:txBody>
          <a:bodyPr vert="horz" wrap="square" lIns="0" tIns="31750" rIns="0" bIns="0" rtlCol="0">
            <a:spAutoFit/>
          </a:bodyPr>
          <a:lstStyle/>
          <a:p>
            <a:pPr marL="13335" marR="5080">
              <a:lnSpc>
                <a:spcPts val="1560"/>
              </a:lnSpc>
              <a:spcBef>
                <a:spcPts val="250"/>
              </a:spcBef>
            </a:pP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2.</a:t>
            </a:r>
            <a:r>
              <a:rPr sz="1400" b="1" spc="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With</a:t>
            </a:r>
            <a:r>
              <a:rPr sz="1400" spc="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aid</a:t>
            </a:r>
            <a:r>
              <a:rPr sz="1400" spc="6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400" spc="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sketches</a:t>
            </a:r>
            <a:r>
              <a:rPr sz="1400" spc="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/</a:t>
            </a:r>
            <a:r>
              <a:rPr sz="1400" spc="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images,</a:t>
            </a:r>
            <a:r>
              <a:rPr sz="1400" spc="6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describe</a:t>
            </a:r>
            <a:r>
              <a:rPr sz="1400" spc="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how</a:t>
            </a:r>
            <a:r>
              <a:rPr sz="1400" spc="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6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crosscut</a:t>
            </a:r>
            <a:r>
              <a:rPr sz="1400" spc="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saw</a:t>
            </a:r>
            <a:r>
              <a:rPr sz="1400" spc="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is</a:t>
            </a:r>
            <a:r>
              <a:rPr sz="1400" spc="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used</a:t>
            </a:r>
            <a:r>
              <a:rPr sz="1400" spc="6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to</a:t>
            </a:r>
            <a:r>
              <a:rPr sz="1400" spc="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cut,</a:t>
            </a:r>
            <a:r>
              <a:rPr sz="1400" spc="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when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cutting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across</a:t>
            </a:r>
            <a:r>
              <a:rPr sz="1400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400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piece</a:t>
            </a:r>
            <a:r>
              <a:rPr sz="1400" spc="-1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400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wood.</a:t>
            </a:r>
            <a:r>
              <a:rPr sz="1400" spc="-1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Include</a:t>
            </a:r>
            <a:r>
              <a:rPr sz="1400" spc="-1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other</a:t>
            </a:r>
            <a:r>
              <a:rPr sz="1400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equipment</a:t>
            </a:r>
            <a:r>
              <a:rPr sz="1400" spc="-1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used</a:t>
            </a:r>
            <a:r>
              <a:rPr sz="1400" spc="-1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during</a:t>
            </a:r>
            <a:r>
              <a:rPr sz="1400" spc="-1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this</a:t>
            </a:r>
            <a:r>
              <a:rPr sz="1400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procedure.</a:t>
            </a:r>
            <a:endParaRPr sz="1400">
              <a:latin typeface="Arial"/>
              <a:cs typeface="Arial"/>
            </a:endParaRPr>
          </a:p>
          <a:p>
            <a:pPr marL="13335">
              <a:lnSpc>
                <a:spcPts val="1535"/>
              </a:lnSpc>
            </a:pP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8</a:t>
            </a:r>
            <a:r>
              <a:rPr sz="1400" b="1" i="1" spc="-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marks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380"/>
              </a:spcBef>
            </a:pPr>
            <a:r>
              <a:rPr sz="1400" b="1" spc="-10" dirty="0">
                <a:solidFill>
                  <a:srgbClr val="151616"/>
                </a:solidFill>
                <a:latin typeface="Arial"/>
                <a:cs typeface="Arial"/>
              </a:rPr>
              <a:t>NOTES:</a:t>
            </a:r>
            <a:endParaRPr sz="14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264424" y="3814993"/>
            <a:ext cx="154686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SKETCH</a:t>
            </a:r>
            <a:r>
              <a:rPr sz="1400" b="1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/</a:t>
            </a:r>
            <a:r>
              <a:rPr sz="1400" b="1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spc="-10" dirty="0">
                <a:solidFill>
                  <a:srgbClr val="151616"/>
                </a:solidFill>
                <a:latin typeface="Arial"/>
                <a:cs typeface="Arial"/>
              </a:rPr>
              <a:t>IMAGE: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72350" y="1763939"/>
            <a:ext cx="190246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SKETCHES</a:t>
            </a:r>
            <a:r>
              <a:rPr sz="1400" b="1" spc="-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/</a:t>
            </a:r>
            <a:r>
              <a:rPr sz="1400" b="1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spc="-10" dirty="0">
                <a:solidFill>
                  <a:srgbClr val="151616"/>
                </a:solidFill>
                <a:latin typeface="Arial"/>
                <a:cs typeface="Arial"/>
              </a:rPr>
              <a:t>IMAGES:</a:t>
            </a:r>
            <a:endParaRPr sz="14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403852" y="149335"/>
            <a:ext cx="4989195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THE</a:t>
            </a:r>
            <a:r>
              <a:rPr sz="1600" b="1" u="sng" spc="-5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CROSSCUT</a:t>
            </a:r>
            <a:r>
              <a:rPr sz="1600" b="1" u="sng" spc="-5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SAW</a:t>
            </a:r>
            <a:r>
              <a:rPr sz="1600" b="1" u="sng" spc="-4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-</a:t>
            </a:r>
            <a:r>
              <a:rPr sz="1600" b="1" u="sng" spc="-4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EXAMINATION</a:t>
            </a:r>
            <a:r>
              <a:rPr sz="1600" b="1" u="sng" spc="-4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QUESTIONS</a:t>
            </a:r>
            <a:endParaRPr sz="1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40580" y="730771"/>
            <a:ext cx="5504815" cy="304800"/>
          </a:xfrm>
          <a:prstGeom prst="rect">
            <a:avLst/>
          </a:prstGeom>
          <a:ln w="7199">
            <a:solidFill>
              <a:srgbClr val="DD2B1C"/>
            </a:solidFill>
          </a:ln>
        </p:spPr>
        <p:txBody>
          <a:bodyPr vert="horz" wrap="square" lIns="0" tIns="53340" rIns="0" bIns="0" rtlCol="0">
            <a:spAutoFit/>
          </a:bodyPr>
          <a:lstStyle/>
          <a:p>
            <a:pPr marL="174625">
              <a:lnSpc>
                <a:spcPct val="100000"/>
              </a:lnSpc>
              <a:spcBef>
                <a:spcPts val="420"/>
              </a:spcBef>
              <a:tabLst>
                <a:tab pos="1448435" algn="l"/>
              </a:tabLst>
            </a:pPr>
            <a:r>
              <a:rPr sz="1200" spc="-10" dirty="0">
                <a:solidFill>
                  <a:srgbClr val="DD2B1C"/>
                </a:solidFill>
                <a:latin typeface="Arial"/>
                <a:cs typeface="Arial"/>
              </a:rPr>
              <a:t>HELPFUL</a:t>
            </a:r>
            <a:r>
              <a:rPr sz="1200" spc="-30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DD2B1C"/>
                </a:solidFill>
                <a:latin typeface="Arial"/>
                <a:cs typeface="Arial"/>
              </a:rPr>
              <a:t>LINK:</a:t>
            </a:r>
            <a:r>
              <a:rPr sz="1200" dirty="0">
                <a:solidFill>
                  <a:srgbClr val="DD2B1C"/>
                </a:solidFill>
                <a:latin typeface="Arial"/>
                <a:cs typeface="Arial"/>
              </a:rPr>
              <a:t>	</a:t>
            </a:r>
            <a:r>
              <a:rPr sz="1800" spc="-15" baseline="2314" dirty="0">
                <a:solidFill>
                  <a:srgbClr val="DD2B1C"/>
                </a:solidFill>
                <a:latin typeface="Arial"/>
                <a:cs typeface="Arial"/>
                <a:hlinkClick r:id="rId2"/>
              </a:rPr>
              <a:t>https://technologystudent.com/equip_ﬂsh/crosscutsw1.html</a:t>
            </a:r>
            <a:endParaRPr sz="1800" baseline="2314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028891" y="481763"/>
            <a:ext cx="2117725" cy="1301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650" dirty="0">
                <a:solidFill>
                  <a:srgbClr val="3C2B98"/>
                </a:solidFill>
                <a:latin typeface="Arial"/>
                <a:cs typeface="Arial"/>
                <a:hlinkClick r:id="rId3"/>
              </a:rPr>
              <a:t>www.technologystudent.com</a:t>
            </a:r>
            <a:r>
              <a:rPr sz="650" spc="75" dirty="0">
                <a:solidFill>
                  <a:srgbClr val="3C2B98"/>
                </a:solidFill>
                <a:latin typeface="Arial"/>
                <a:cs typeface="Arial"/>
                <a:hlinkClick r:id="rId3"/>
              </a:rPr>
              <a:t> </a:t>
            </a:r>
            <a:r>
              <a:rPr sz="650" dirty="0">
                <a:solidFill>
                  <a:srgbClr val="3C2B98"/>
                </a:solidFill>
                <a:latin typeface="Arial"/>
                <a:cs typeface="Arial"/>
                <a:hlinkClick r:id="rId3"/>
              </a:rPr>
              <a:t>©</a:t>
            </a:r>
            <a:r>
              <a:rPr sz="650" spc="80" dirty="0">
                <a:solidFill>
                  <a:srgbClr val="3C2B98"/>
                </a:solidFill>
                <a:latin typeface="Arial"/>
                <a:cs typeface="Arial"/>
                <a:hlinkClick r:id="rId3"/>
              </a:rPr>
              <a:t> </a:t>
            </a:r>
            <a:r>
              <a:rPr sz="650" dirty="0">
                <a:solidFill>
                  <a:srgbClr val="3C2B98"/>
                </a:solidFill>
                <a:latin typeface="Arial"/>
                <a:cs typeface="Arial"/>
              </a:rPr>
              <a:t>2022</a:t>
            </a:r>
            <a:r>
              <a:rPr sz="650" spc="320" dirty="0">
                <a:solidFill>
                  <a:srgbClr val="3C2B98"/>
                </a:solidFill>
                <a:latin typeface="Arial"/>
                <a:cs typeface="Arial"/>
              </a:rPr>
              <a:t>  </a:t>
            </a:r>
            <a:r>
              <a:rPr sz="650" dirty="0">
                <a:solidFill>
                  <a:srgbClr val="3C2B98"/>
                </a:solidFill>
                <a:latin typeface="Arial"/>
                <a:cs typeface="Arial"/>
              </a:rPr>
              <a:t>V.Ryan</a:t>
            </a:r>
            <a:r>
              <a:rPr sz="650" spc="80" dirty="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sz="650" dirty="0">
                <a:solidFill>
                  <a:srgbClr val="3C2B98"/>
                </a:solidFill>
                <a:latin typeface="Arial"/>
                <a:cs typeface="Arial"/>
              </a:rPr>
              <a:t>©</a:t>
            </a:r>
            <a:r>
              <a:rPr sz="650" spc="75" dirty="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sz="650" spc="-20" dirty="0">
                <a:solidFill>
                  <a:srgbClr val="3C2B98"/>
                </a:solidFill>
                <a:latin typeface="Arial"/>
                <a:cs typeface="Arial"/>
              </a:rPr>
              <a:t>2022</a:t>
            </a:r>
            <a:endParaRPr sz="65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27667" y="496873"/>
            <a:ext cx="4590415" cy="1301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  <a:tabLst>
                <a:tab pos="2495550" algn="l"/>
              </a:tabLst>
            </a:pPr>
            <a:r>
              <a:rPr sz="650" dirty="0">
                <a:solidFill>
                  <a:srgbClr val="3C2B98"/>
                </a:solidFill>
                <a:latin typeface="Arial"/>
                <a:cs typeface="Arial"/>
              </a:rPr>
              <a:t>WORLD</a:t>
            </a:r>
            <a:r>
              <a:rPr sz="650" spc="229" dirty="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sz="650" dirty="0">
                <a:solidFill>
                  <a:srgbClr val="3C2B98"/>
                </a:solidFill>
                <a:latin typeface="Arial"/>
                <a:cs typeface="Arial"/>
              </a:rPr>
              <a:t>ASSOCIATION</a:t>
            </a:r>
            <a:r>
              <a:rPr sz="650" spc="315" dirty="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sz="650" dirty="0">
                <a:solidFill>
                  <a:srgbClr val="3C2B98"/>
                </a:solidFill>
                <a:latin typeface="Arial"/>
                <a:cs typeface="Arial"/>
              </a:rPr>
              <a:t>OF</a:t>
            </a:r>
            <a:r>
              <a:rPr sz="650" spc="290" dirty="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sz="650" dirty="0">
                <a:solidFill>
                  <a:srgbClr val="3C2B98"/>
                </a:solidFill>
                <a:latin typeface="Arial"/>
                <a:cs typeface="Arial"/>
              </a:rPr>
              <a:t>TECHNOLOGY</a:t>
            </a:r>
            <a:r>
              <a:rPr sz="650" spc="260" dirty="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sz="650" spc="-10" dirty="0">
                <a:solidFill>
                  <a:srgbClr val="3C2B98"/>
                </a:solidFill>
                <a:latin typeface="Arial"/>
                <a:cs typeface="Arial"/>
              </a:rPr>
              <a:t>TEACHERS</a:t>
            </a:r>
            <a:r>
              <a:rPr sz="650" dirty="0">
                <a:solidFill>
                  <a:srgbClr val="3C2B98"/>
                </a:solidFill>
                <a:latin typeface="Arial"/>
                <a:cs typeface="Arial"/>
              </a:rPr>
              <a:t>	</a:t>
            </a:r>
            <a:r>
              <a:rPr sz="650" spc="-10" dirty="0">
                <a:solidFill>
                  <a:srgbClr val="3C2B98"/>
                </a:solidFill>
                <a:latin typeface="Arial"/>
                <a:cs typeface="Arial"/>
                <a:hlinkClick r:id="rId4"/>
              </a:rPr>
              <a:t>https://www.facebook.com/groups/254963448192823/</a:t>
            </a:r>
            <a:endParaRPr sz="6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177</Words>
  <Application>Microsoft Office PowerPoint</Application>
  <PresentationFormat>Custom</PresentationFormat>
  <Paragraphs>17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crosscutqs1.cdr</dc:title>
  <dc:creator>BY V.RYAN</dc:creator>
  <cp:keywords>THE CROSSCUT SAW - EXAMINATION QUESTIONS</cp:keywords>
  <cp:lastModifiedBy>Vincent RYan</cp:lastModifiedBy>
  <cp:revision>1</cp:revision>
  <dcterms:created xsi:type="dcterms:W3CDTF">2022-05-10T14:40:47Z</dcterms:created>
  <dcterms:modified xsi:type="dcterms:W3CDTF">2022-05-10T14:41:13Z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2022-05-10T00:00:00Z</vt:filetime>
  </property>
  <property fmtid="{D5CDD505-2E9C-101B-9397-08002B2CF9AE}" pid="3" name="Creator">
    <vt:lpwstr>CorelDRAW 2017</vt:lpwstr>
  </property>
  <property fmtid="{D5CDD505-2E9C-101B-9397-08002B2CF9AE}" pid="4" name="LastSaved">
    <vt:filetime>2022-05-10T00:00:00Z</vt:filetime>
  </property>
</Properties>
</file>