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930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15219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43508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71797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00086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28374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56663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84952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13241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ECEC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41529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69818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398107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26396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454685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82973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511262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539551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567839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596128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624417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652706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862978" y="6856241"/>
            <a:ext cx="725170" cy="16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306355" y="6874644"/>
            <a:ext cx="2802254" cy="16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technologystudent.com/despro2/expldview1.html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hyperlink" Target="https://www.technologystudent.com/despro2/expldview1.html" TargetMode="External"/><Relationship Id="rId11" Type="http://schemas.openxmlformats.org/officeDocument/2006/relationships/image" Target="../media/image10.png"/><Relationship Id="rId12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809950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6809950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7092838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7092838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7375727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7375727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658614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7658614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7941502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7941502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8224386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224386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8507275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507275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790162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790162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9073051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9073051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9355939" y="2115003"/>
            <a:ext cx="0" cy="4966335"/>
          </a:xfrm>
          <a:custGeom>
            <a:avLst/>
            <a:gdLst/>
            <a:ahLst/>
            <a:cxnLst/>
            <a:rect l="l" t="t" r="r" b="b"/>
            <a:pathLst>
              <a:path w="0" h="4966334">
                <a:moveTo>
                  <a:pt x="0" y="0"/>
                </a:moveTo>
                <a:lnTo>
                  <a:pt x="0" y="4966312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9355939" y="541666"/>
            <a:ext cx="0" cy="683260"/>
          </a:xfrm>
          <a:custGeom>
            <a:avLst/>
            <a:gdLst/>
            <a:ahLst/>
            <a:cxnLst/>
            <a:rect l="l" t="t" r="r" b="b"/>
            <a:pathLst>
              <a:path w="0" h="683260">
                <a:moveTo>
                  <a:pt x="0" y="0"/>
                </a:moveTo>
                <a:lnTo>
                  <a:pt x="0" y="68274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963882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992171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4" name="object 24" descr=""/>
          <p:cNvGrpSpPr/>
          <p:nvPr/>
        </p:nvGrpSpPr>
        <p:grpSpPr>
          <a:xfrm>
            <a:off x="865499" y="532445"/>
            <a:ext cx="9060180" cy="6553200"/>
            <a:chOff x="865499" y="532445"/>
            <a:chExt cx="9060180" cy="6553200"/>
          </a:xfrm>
        </p:grpSpPr>
        <p:sp>
          <p:nvSpPr>
            <p:cNvPr id="25" name="object 25" descr=""/>
            <p:cNvSpPr/>
            <p:nvPr/>
          </p:nvSpPr>
          <p:spPr>
            <a:xfrm>
              <a:off x="869309" y="536255"/>
              <a:ext cx="9052560" cy="6545580"/>
            </a:xfrm>
            <a:custGeom>
              <a:avLst/>
              <a:gdLst/>
              <a:ahLst/>
              <a:cxnLst/>
              <a:rect l="l" t="t" r="r" b="b"/>
              <a:pathLst>
                <a:path w="9052560" h="6545580">
                  <a:moveTo>
                    <a:pt x="493927" y="6545059"/>
                  </a:moveTo>
                  <a:lnTo>
                    <a:pt x="0" y="6259888"/>
                  </a:lnTo>
                </a:path>
                <a:path w="9052560" h="6545580">
                  <a:moveTo>
                    <a:pt x="1059724" y="6545059"/>
                  </a:moveTo>
                  <a:lnTo>
                    <a:pt x="0" y="5933227"/>
                  </a:lnTo>
                </a:path>
                <a:path w="9052560" h="6545580">
                  <a:moveTo>
                    <a:pt x="1625508" y="6545059"/>
                  </a:moveTo>
                  <a:lnTo>
                    <a:pt x="0" y="5606571"/>
                  </a:lnTo>
                </a:path>
                <a:path w="9052560" h="6545580">
                  <a:moveTo>
                    <a:pt x="2191263" y="6545059"/>
                  </a:moveTo>
                  <a:lnTo>
                    <a:pt x="0" y="5279932"/>
                  </a:lnTo>
                </a:path>
                <a:path w="9052560" h="6545580">
                  <a:moveTo>
                    <a:pt x="2757053" y="6545059"/>
                  </a:moveTo>
                  <a:lnTo>
                    <a:pt x="0" y="4953275"/>
                  </a:lnTo>
                </a:path>
                <a:path w="9052560" h="6545580">
                  <a:moveTo>
                    <a:pt x="3322847" y="6545059"/>
                  </a:moveTo>
                  <a:lnTo>
                    <a:pt x="0" y="4626615"/>
                  </a:lnTo>
                </a:path>
                <a:path w="9052560" h="6545580">
                  <a:moveTo>
                    <a:pt x="3888586" y="6545059"/>
                  </a:moveTo>
                  <a:lnTo>
                    <a:pt x="0" y="4299979"/>
                  </a:lnTo>
                </a:path>
                <a:path w="9052560" h="6545580">
                  <a:moveTo>
                    <a:pt x="4454381" y="6545059"/>
                  </a:moveTo>
                  <a:lnTo>
                    <a:pt x="0" y="3973323"/>
                  </a:lnTo>
                </a:path>
                <a:path w="9052560" h="6545580">
                  <a:moveTo>
                    <a:pt x="5020177" y="6545059"/>
                  </a:moveTo>
                  <a:lnTo>
                    <a:pt x="0" y="3646662"/>
                  </a:lnTo>
                </a:path>
                <a:path w="9052560" h="6545580">
                  <a:moveTo>
                    <a:pt x="5585908" y="6545059"/>
                  </a:moveTo>
                  <a:lnTo>
                    <a:pt x="0" y="3320031"/>
                  </a:lnTo>
                </a:path>
                <a:path w="9052560" h="6545580">
                  <a:moveTo>
                    <a:pt x="6151716" y="6545059"/>
                  </a:moveTo>
                  <a:lnTo>
                    <a:pt x="0" y="2993367"/>
                  </a:lnTo>
                </a:path>
                <a:path w="9052560" h="6545580">
                  <a:moveTo>
                    <a:pt x="6717513" y="6545059"/>
                  </a:moveTo>
                  <a:lnTo>
                    <a:pt x="0" y="2666706"/>
                  </a:lnTo>
                </a:path>
                <a:path w="9052560" h="6545580">
                  <a:moveTo>
                    <a:pt x="7283242" y="6545059"/>
                  </a:moveTo>
                  <a:lnTo>
                    <a:pt x="0" y="2340079"/>
                  </a:lnTo>
                </a:path>
                <a:path w="9052560" h="6545580">
                  <a:moveTo>
                    <a:pt x="7849044" y="6545059"/>
                  </a:moveTo>
                  <a:lnTo>
                    <a:pt x="0" y="2013414"/>
                  </a:lnTo>
                </a:path>
                <a:path w="9052560" h="6545580">
                  <a:moveTo>
                    <a:pt x="8414773" y="6545059"/>
                  </a:moveTo>
                  <a:lnTo>
                    <a:pt x="0" y="1686779"/>
                  </a:lnTo>
                </a:path>
                <a:path w="9052560" h="6545580">
                  <a:moveTo>
                    <a:pt x="8980573" y="6545059"/>
                  </a:moveTo>
                  <a:lnTo>
                    <a:pt x="0" y="1360123"/>
                  </a:lnTo>
                </a:path>
                <a:path w="9052560" h="6545580">
                  <a:moveTo>
                    <a:pt x="9052405" y="6259863"/>
                  </a:moveTo>
                  <a:lnTo>
                    <a:pt x="0" y="1033458"/>
                  </a:lnTo>
                </a:path>
                <a:path w="9052560" h="6545580">
                  <a:moveTo>
                    <a:pt x="9052405" y="5933235"/>
                  </a:moveTo>
                  <a:lnTo>
                    <a:pt x="0" y="706827"/>
                  </a:lnTo>
                </a:path>
                <a:path w="9052560" h="6545580">
                  <a:moveTo>
                    <a:pt x="9052405" y="5606575"/>
                  </a:moveTo>
                  <a:lnTo>
                    <a:pt x="0" y="380166"/>
                  </a:lnTo>
                </a:path>
                <a:path w="9052560" h="6545580">
                  <a:moveTo>
                    <a:pt x="9052405" y="5279906"/>
                  </a:moveTo>
                  <a:lnTo>
                    <a:pt x="0" y="53513"/>
                  </a:lnTo>
                </a:path>
                <a:path w="9052560" h="6545580">
                  <a:moveTo>
                    <a:pt x="9052405" y="4953287"/>
                  </a:moveTo>
                  <a:lnTo>
                    <a:pt x="517363" y="15631"/>
                  </a:lnTo>
                </a:path>
                <a:path w="9052560" h="6545580">
                  <a:moveTo>
                    <a:pt x="9052405" y="4626622"/>
                  </a:moveTo>
                  <a:lnTo>
                    <a:pt x="1070819" y="13841"/>
                  </a:lnTo>
                </a:path>
                <a:path w="9052560" h="6545580">
                  <a:moveTo>
                    <a:pt x="9052405" y="4299958"/>
                  </a:moveTo>
                  <a:lnTo>
                    <a:pt x="1612242" y="0"/>
                  </a:lnTo>
                </a:path>
                <a:path w="9052560" h="6545580">
                  <a:moveTo>
                    <a:pt x="9052405" y="3973330"/>
                  </a:moveTo>
                  <a:lnTo>
                    <a:pt x="2201796" y="10245"/>
                  </a:lnTo>
                </a:path>
                <a:path w="9052560" h="6545580">
                  <a:moveTo>
                    <a:pt x="9052405" y="3646666"/>
                  </a:moveTo>
                  <a:lnTo>
                    <a:pt x="2815412" y="44538"/>
                  </a:lnTo>
                </a:path>
                <a:path w="9052560" h="6545580">
                  <a:moveTo>
                    <a:pt x="9052405" y="3320002"/>
                  </a:moveTo>
                  <a:lnTo>
                    <a:pt x="3380903" y="54770"/>
                  </a:lnTo>
                </a:path>
                <a:path w="9052560" h="6545580">
                  <a:moveTo>
                    <a:pt x="9052405" y="2993378"/>
                  </a:moveTo>
                  <a:lnTo>
                    <a:pt x="3934364" y="40963"/>
                  </a:lnTo>
                </a:path>
                <a:path w="9052560" h="6545580">
                  <a:moveTo>
                    <a:pt x="9052405" y="2666714"/>
                  </a:moveTo>
                  <a:lnTo>
                    <a:pt x="4499844" y="39154"/>
                  </a:lnTo>
                </a:path>
                <a:path w="9052560" h="6545580">
                  <a:moveTo>
                    <a:pt x="9052405" y="2340046"/>
                  </a:moveTo>
                  <a:lnTo>
                    <a:pt x="5053309" y="25318"/>
                  </a:lnTo>
                </a:path>
                <a:path w="9052560" h="6545580">
                  <a:moveTo>
                    <a:pt x="9052405" y="2013422"/>
                  </a:moveTo>
                  <a:lnTo>
                    <a:pt x="5642862" y="47605"/>
                  </a:lnTo>
                </a:path>
                <a:path w="9052560" h="6545580">
                  <a:moveTo>
                    <a:pt x="9052405" y="1686758"/>
                  </a:moveTo>
                  <a:lnTo>
                    <a:pt x="6196323" y="33764"/>
                  </a:lnTo>
                </a:path>
                <a:path w="9052560" h="6545580">
                  <a:moveTo>
                    <a:pt x="9052405" y="1360134"/>
                  </a:moveTo>
                  <a:lnTo>
                    <a:pt x="6749780" y="19954"/>
                  </a:lnTo>
                </a:path>
                <a:path w="9052560" h="6545580">
                  <a:moveTo>
                    <a:pt x="9052405" y="1033466"/>
                  </a:moveTo>
                  <a:lnTo>
                    <a:pt x="7315264" y="30185"/>
                  </a:lnTo>
                </a:path>
                <a:path w="9052560" h="6545580">
                  <a:moveTo>
                    <a:pt x="9052405" y="706809"/>
                  </a:moveTo>
                  <a:lnTo>
                    <a:pt x="7892787" y="40424"/>
                  </a:lnTo>
                </a:path>
                <a:path w="9052560" h="6545580">
                  <a:moveTo>
                    <a:pt x="9052405" y="380174"/>
                  </a:moveTo>
                  <a:lnTo>
                    <a:pt x="8446244" y="26600"/>
                  </a:lnTo>
                </a:path>
                <a:path w="9052560" h="6545580">
                  <a:moveTo>
                    <a:pt x="8558452" y="6545059"/>
                  </a:moveTo>
                  <a:lnTo>
                    <a:pt x="9052405" y="6259878"/>
                  </a:lnTo>
                </a:path>
                <a:path w="9052560" h="6545580">
                  <a:moveTo>
                    <a:pt x="7992701" y="6545059"/>
                  </a:moveTo>
                  <a:lnTo>
                    <a:pt x="9052405" y="5933235"/>
                  </a:lnTo>
                </a:path>
                <a:path w="9052560" h="6545580">
                  <a:moveTo>
                    <a:pt x="7426904" y="6545059"/>
                  </a:moveTo>
                  <a:lnTo>
                    <a:pt x="9052405" y="5606575"/>
                  </a:lnTo>
                </a:path>
                <a:path w="9052560" h="6545580">
                  <a:moveTo>
                    <a:pt x="6861117" y="6545059"/>
                  </a:moveTo>
                  <a:lnTo>
                    <a:pt x="9052405" y="5279918"/>
                  </a:lnTo>
                </a:path>
                <a:path w="9052560" h="6545580">
                  <a:moveTo>
                    <a:pt x="6295377" y="6545059"/>
                  </a:moveTo>
                  <a:lnTo>
                    <a:pt x="9052405" y="4953287"/>
                  </a:lnTo>
                </a:path>
                <a:path w="9052560" h="6545580">
                  <a:moveTo>
                    <a:pt x="5729583" y="6545059"/>
                  </a:moveTo>
                  <a:lnTo>
                    <a:pt x="9052405" y="4626626"/>
                  </a:lnTo>
                </a:path>
                <a:path w="9052560" h="6545580">
                  <a:moveTo>
                    <a:pt x="5163781" y="6545059"/>
                  </a:moveTo>
                  <a:lnTo>
                    <a:pt x="9052405" y="4299962"/>
                  </a:lnTo>
                </a:path>
                <a:path w="9052560" h="6545580">
                  <a:moveTo>
                    <a:pt x="4598050" y="6545059"/>
                  </a:moveTo>
                  <a:lnTo>
                    <a:pt x="9052405" y="3973334"/>
                  </a:lnTo>
                </a:path>
                <a:path w="9052560" h="6545580">
                  <a:moveTo>
                    <a:pt x="4032248" y="6545059"/>
                  </a:moveTo>
                  <a:lnTo>
                    <a:pt x="9052405" y="3646670"/>
                  </a:lnTo>
                </a:path>
                <a:path w="9052560" h="6545580">
                  <a:moveTo>
                    <a:pt x="3466447" y="6545059"/>
                  </a:moveTo>
                  <a:lnTo>
                    <a:pt x="9052405" y="3320009"/>
                  </a:lnTo>
                </a:path>
                <a:path w="9052560" h="6545580">
                  <a:moveTo>
                    <a:pt x="2900718" y="6545059"/>
                  </a:moveTo>
                  <a:lnTo>
                    <a:pt x="9052405" y="2993378"/>
                  </a:lnTo>
                </a:path>
                <a:path w="9052560" h="6545580">
                  <a:moveTo>
                    <a:pt x="2334920" y="6545059"/>
                  </a:moveTo>
                  <a:lnTo>
                    <a:pt x="9052405" y="2666718"/>
                  </a:lnTo>
                </a:path>
                <a:path w="9052560" h="6545580">
                  <a:moveTo>
                    <a:pt x="1769191" y="6545059"/>
                  </a:moveTo>
                  <a:lnTo>
                    <a:pt x="9052405" y="2340086"/>
                  </a:lnTo>
                </a:path>
                <a:path w="9052560" h="6545580">
                  <a:moveTo>
                    <a:pt x="1203385" y="6545059"/>
                  </a:moveTo>
                  <a:lnTo>
                    <a:pt x="9052405" y="2013426"/>
                  </a:lnTo>
                </a:path>
                <a:path w="9052560" h="6545580">
                  <a:moveTo>
                    <a:pt x="637585" y="6545059"/>
                  </a:moveTo>
                  <a:lnTo>
                    <a:pt x="9052405" y="1686761"/>
                  </a:lnTo>
                </a:path>
                <a:path w="9052560" h="6545580">
                  <a:moveTo>
                    <a:pt x="71856" y="6545059"/>
                  </a:moveTo>
                  <a:lnTo>
                    <a:pt x="9052405" y="1360134"/>
                  </a:lnTo>
                </a:path>
                <a:path w="9052560" h="6545580">
                  <a:moveTo>
                    <a:pt x="0" y="6259882"/>
                  </a:moveTo>
                  <a:lnTo>
                    <a:pt x="9052405" y="1033470"/>
                  </a:lnTo>
                </a:path>
                <a:path w="9052560" h="6545580">
                  <a:moveTo>
                    <a:pt x="0" y="5933213"/>
                  </a:moveTo>
                  <a:lnTo>
                    <a:pt x="9052405" y="706813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69309" y="916430"/>
              <a:ext cx="9052560" cy="5226685"/>
            </a:xfrm>
            <a:custGeom>
              <a:avLst/>
              <a:gdLst/>
              <a:ahLst/>
              <a:cxnLst/>
              <a:rect l="l" t="t" r="r" b="b"/>
              <a:pathLst>
                <a:path w="9052560" h="5226685">
                  <a:moveTo>
                    <a:pt x="0" y="5226414"/>
                  </a:moveTo>
                  <a:lnTo>
                    <a:pt x="9052405" y="0"/>
                  </a:lnTo>
                </a:path>
              </a:pathLst>
            </a:custGeom>
            <a:ln w="7199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69309" y="542382"/>
              <a:ext cx="9052560" cy="5274310"/>
            </a:xfrm>
            <a:custGeom>
              <a:avLst/>
              <a:gdLst/>
              <a:ahLst/>
              <a:cxnLst/>
              <a:rect l="l" t="t" r="r" b="b"/>
              <a:pathLst>
                <a:path w="9052560" h="5274310">
                  <a:moveTo>
                    <a:pt x="0" y="5273799"/>
                  </a:moveTo>
                  <a:lnTo>
                    <a:pt x="9052405" y="47395"/>
                  </a:lnTo>
                </a:path>
                <a:path w="9052560" h="5274310">
                  <a:moveTo>
                    <a:pt x="0" y="4947135"/>
                  </a:moveTo>
                  <a:lnTo>
                    <a:pt x="8547073" y="9497"/>
                  </a:lnTo>
                </a:path>
                <a:path w="9052560" h="5274310">
                  <a:moveTo>
                    <a:pt x="0" y="4620514"/>
                  </a:moveTo>
                  <a:lnTo>
                    <a:pt x="7993616" y="7715"/>
                  </a:lnTo>
                </a:path>
                <a:path w="9052560" h="5274310">
                  <a:moveTo>
                    <a:pt x="0" y="4293847"/>
                  </a:moveTo>
                  <a:lnTo>
                    <a:pt x="7416093" y="5915"/>
                  </a:lnTo>
                </a:path>
                <a:path w="9052560" h="5274310">
                  <a:moveTo>
                    <a:pt x="0" y="3967179"/>
                  </a:moveTo>
                  <a:lnTo>
                    <a:pt x="6862636" y="4112"/>
                  </a:lnTo>
                </a:path>
                <a:path w="9052560" h="5274310">
                  <a:moveTo>
                    <a:pt x="0" y="3640557"/>
                  </a:moveTo>
                  <a:lnTo>
                    <a:pt x="6273086" y="14368"/>
                  </a:lnTo>
                </a:path>
                <a:path w="9052560" h="5274310">
                  <a:moveTo>
                    <a:pt x="0" y="3313887"/>
                  </a:moveTo>
                  <a:lnTo>
                    <a:pt x="5707594" y="24580"/>
                  </a:lnTo>
                </a:path>
                <a:path w="9052560" h="5274310">
                  <a:moveTo>
                    <a:pt x="0" y="2987226"/>
                  </a:moveTo>
                  <a:lnTo>
                    <a:pt x="5142103" y="10754"/>
                  </a:lnTo>
                </a:path>
                <a:path w="9052560" h="5274310">
                  <a:moveTo>
                    <a:pt x="0" y="2660605"/>
                  </a:moveTo>
                  <a:lnTo>
                    <a:pt x="4588649" y="8975"/>
                  </a:lnTo>
                </a:path>
                <a:path w="9052560" h="5274310">
                  <a:moveTo>
                    <a:pt x="0" y="2333938"/>
                  </a:moveTo>
                  <a:lnTo>
                    <a:pt x="4023158" y="7171"/>
                  </a:lnTo>
                </a:path>
                <a:path w="9052560" h="5274310">
                  <a:moveTo>
                    <a:pt x="0" y="2007313"/>
                  </a:moveTo>
                  <a:lnTo>
                    <a:pt x="3457670" y="5393"/>
                  </a:lnTo>
                </a:path>
                <a:path w="9052560" h="5274310">
                  <a:moveTo>
                    <a:pt x="0" y="1680645"/>
                  </a:moveTo>
                  <a:lnTo>
                    <a:pt x="2880151" y="3582"/>
                  </a:lnTo>
                </a:path>
                <a:path w="9052560" h="5274310">
                  <a:moveTo>
                    <a:pt x="0" y="1353988"/>
                  </a:moveTo>
                  <a:lnTo>
                    <a:pt x="2314663" y="13827"/>
                  </a:lnTo>
                </a:path>
                <a:path w="9052560" h="5274310">
                  <a:moveTo>
                    <a:pt x="0" y="1027357"/>
                  </a:moveTo>
                  <a:lnTo>
                    <a:pt x="1749172" y="0"/>
                  </a:lnTo>
                </a:path>
                <a:path w="9052560" h="5274310">
                  <a:moveTo>
                    <a:pt x="0" y="700690"/>
                  </a:moveTo>
                  <a:lnTo>
                    <a:pt x="1159621" y="10228"/>
                  </a:lnTo>
                </a:path>
                <a:path w="9052560" h="5274310">
                  <a:moveTo>
                    <a:pt x="0" y="374030"/>
                  </a:moveTo>
                  <a:lnTo>
                    <a:pt x="606157" y="8435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616392" y="1224406"/>
              <a:ext cx="2743835" cy="890905"/>
            </a:xfrm>
            <a:custGeom>
              <a:avLst/>
              <a:gdLst/>
              <a:ahLst/>
              <a:cxnLst/>
              <a:rect l="l" t="t" r="r" b="b"/>
              <a:pathLst>
                <a:path w="2743834" h="890905">
                  <a:moveTo>
                    <a:pt x="2743207" y="0"/>
                  </a:moveTo>
                  <a:lnTo>
                    <a:pt x="0" y="0"/>
                  </a:lnTo>
                  <a:lnTo>
                    <a:pt x="0" y="890596"/>
                  </a:lnTo>
                  <a:lnTo>
                    <a:pt x="2743207" y="890596"/>
                  </a:lnTo>
                  <a:lnTo>
                    <a:pt x="27432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256481" y="3502382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0" y="0"/>
                  </a:moveTo>
                  <a:lnTo>
                    <a:pt x="0" y="1313390"/>
                  </a:lnTo>
                  <a:lnTo>
                    <a:pt x="1135739" y="1954226"/>
                  </a:lnTo>
                  <a:lnTo>
                    <a:pt x="1135739" y="6408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256481" y="3502382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0" y="0"/>
                  </a:moveTo>
                  <a:lnTo>
                    <a:pt x="1135739" y="640831"/>
                  </a:lnTo>
                  <a:lnTo>
                    <a:pt x="1135739" y="1954226"/>
                  </a:lnTo>
                  <a:lnTo>
                    <a:pt x="0" y="1313390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392238" y="3502382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5" h="1954529">
                  <a:moveTo>
                    <a:pt x="1135739" y="0"/>
                  </a:moveTo>
                  <a:lnTo>
                    <a:pt x="0" y="640831"/>
                  </a:lnTo>
                  <a:lnTo>
                    <a:pt x="0" y="1954226"/>
                  </a:lnTo>
                  <a:lnTo>
                    <a:pt x="1135739" y="1313390"/>
                  </a:lnTo>
                  <a:lnTo>
                    <a:pt x="113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256481" y="2858896"/>
              <a:ext cx="2272030" cy="2597785"/>
            </a:xfrm>
            <a:custGeom>
              <a:avLst/>
              <a:gdLst/>
              <a:ahLst/>
              <a:cxnLst/>
              <a:rect l="l" t="t" r="r" b="b"/>
              <a:pathLst>
                <a:path w="2272029" h="2597785">
                  <a:moveTo>
                    <a:pt x="2271496" y="643486"/>
                  </a:moveTo>
                  <a:lnTo>
                    <a:pt x="1135757" y="1284317"/>
                  </a:lnTo>
                  <a:lnTo>
                    <a:pt x="1135757" y="2597712"/>
                  </a:lnTo>
                  <a:lnTo>
                    <a:pt x="2271496" y="1956876"/>
                  </a:lnTo>
                  <a:lnTo>
                    <a:pt x="2271496" y="643486"/>
                  </a:lnTo>
                  <a:close/>
                </a:path>
                <a:path w="2272029" h="2597785">
                  <a:moveTo>
                    <a:pt x="0" y="643486"/>
                  </a:moveTo>
                  <a:lnTo>
                    <a:pt x="1135739" y="1284317"/>
                  </a:lnTo>
                  <a:lnTo>
                    <a:pt x="2267658" y="640835"/>
                  </a:lnTo>
                  <a:lnTo>
                    <a:pt x="1131919" y="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098207" y="337064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79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3"/>
                  </a:lnTo>
                  <a:lnTo>
                    <a:pt x="87878" y="45333"/>
                  </a:lnTo>
                  <a:lnTo>
                    <a:pt x="51241" y="68240"/>
                  </a:lnTo>
                  <a:lnTo>
                    <a:pt x="23578" y="94532"/>
                  </a:lnTo>
                  <a:lnTo>
                    <a:pt x="0" y="154781"/>
                  </a:lnTo>
                  <a:lnTo>
                    <a:pt x="6095" y="185975"/>
                  </a:lnTo>
                  <a:lnTo>
                    <a:pt x="51241" y="241322"/>
                  </a:lnTo>
                  <a:lnTo>
                    <a:pt x="87878" y="264229"/>
                  </a:lnTo>
                  <a:lnTo>
                    <a:pt x="132282" y="283129"/>
                  </a:lnTo>
                  <a:lnTo>
                    <a:pt x="183247" y="297400"/>
                  </a:lnTo>
                  <a:lnTo>
                    <a:pt x="239567" y="306419"/>
                  </a:lnTo>
                  <a:lnTo>
                    <a:pt x="300034" y="309563"/>
                  </a:lnTo>
                  <a:lnTo>
                    <a:pt x="360503" y="306419"/>
                  </a:lnTo>
                  <a:lnTo>
                    <a:pt x="416824" y="297400"/>
                  </a:lnTo>
                  <a:lnTo>
                    <a:pt x="467790" y="283129"/>
                  </a:lnTo>
                  <a:lnTo>
                    <a:pt x="512194" y="264229"/>
                  </a:lnTo>
                  <a:lnTo>
                    <a:pt x="548832" y="241322"/>
                  </a:lnTo>
                  <a:lnTo>
                    <a:pt x="576495" y="215030"/>
                  </a:lnTo>
                  <a:lnTo>
                    <a:pt x="600073" y="154781"/>
                  </a:lnTo>
                  <a:lnTo>
                    <a:pt x="593978" y="123586"/>
                  </a:lnTo>
                  <a:lnTo>
                    <a:pt x="548832" y="68240"/>
                  </a:lnTo>
                  <a:lnTo>
                    <a:pt x="512194" y="45333"/>
                  </a:lnTo>
                  <a:lnTo>
                    <a:pt x="467790" y="26433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5098207" y="337064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79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3"/>
                  </a:lnTo>
                  <a:lnTo>
                    <a:pt x="512194" y="45333"/>
                  </a:lnTo>
                  <a:lnTo>
                    <a:pt x="548832" y="68240"/>
                  </a:lnTo>
                  <a:lnTo>
                    <a:pt x="576495" y="94532"/>
                  </a:lnTo>
                  <a:lnTo>
                    <a:pt x="600073" y="154781"/>
                  </a:lnTo>
                  <a:lnTo>
                    <a:pt x="593978" y="185975"/>
                  </a:lnTo>
                  <a:lnTo>
                    <a:pt x="548832" y="241322"/>
                  </a:lnTo>
                  <a:lnTo>
                    <a:pt x="512194" y="264229"/>
                  </a:lnTo>
                  <a:lnTo>
                    <a:pt x="467790" y="283129"/>
                  </a:lnTo>
                  <a:lnTo>
                    <a:pt x="416824" y="297400"/>
                  </a:lnTo>
                  <a:lnTo>
                    <a:pt x="360503" y="306419"/>
                  </a:lnTo>
                  <a:lnTo>
                    <a:pt x="300034" y="309563"/>
                  </a:lnTo>
                  <a:lnTo>
                    <a:pt x="239567" y="306419"/>
                  </a:lnTo>
                  <a:lnTo>
                    <a:pt x="183247" y="297400"/>
                  </a:lnTo>
                  <a:lnTo>
                    <a:pt x="132282" y="283129"/>
                  </a:lnTo>
                  <a:lnTo>
                    <a:pt x="87878" y="264229"/>
                  </a:lnTo>
                  <a:lnTo>
                    <a:pt x="51241" y="241322"/>
                  </a:lnTo>
                  <a:lnTo>
                    <a:pt x="23578" y="215030"/>
                  </a:lnTo>
                  <a:lnTo>
                    <a:pt x="0" y="154781"/>
                  </a:lnTo>
                  <a:lnTo>
                    <a:pt x="6095" y="123586"/>
                  </a:lnTo>
                  <a:lnTo>
                    <a:pt x="51241" y="68240"/>
                  </a:lnTo>
                  <a:lnTo>
                    <a:pt x="87878" y="45333"/>
                  </a:lnTo>
                  <a:lnTo>
                    <a:pt x="132282" y="26433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679050" y="4034379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5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5"/>
                  </a:lnTo>
                  <a:lnTo>
                    <a:pt x="550205" y="622498"/>
                  </a:lnTo>
                  <a:lnTo>
                    <a:pt x="550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679050" y="4034379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5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5"/>
                  </a:lnTo>
                  <a:lnTo>
                    <a:pt x="550205" y="622498"/>
                  </a:lnTo>
                  <a:lnTo>
                    <a:pt x="550205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4543304" y="4185003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5" y="0"/>
                  </a:moveTo>
                  <a:lnTo>
                    <a:pt x="0" y="485776"/>
                  </a:lnTo>
                  <a:lnTo>
                    <a:pt x="552448" y="809625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543304" y="4185003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552448" y="809625"/>
                  </a:moveTo>
                  <a:lnTo>
                    <a:pt x="0" y="485776"/>
                  </a:lnTo>
                  <a:lnTo>
                    <a:pt x="276225" y="0"/>
                  </a:lnTo>
                  <a:lnTo>
                    <a:pt x="552448" y="809625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067901" y="1248314"/>
              <a:ext cx="7141845" cy="5465445"/>
            </a:xfrm>
            <a:custGeom>
              <a:avLst/>
              <a:gdLst/>
              <a:ahLst/>
              <a:cxnLst/>
              <a:rect l="l" t="t" r="r" b="b"/>
              <a:pathLst>
                <a:path w="7141845" h="5465445">
                  <a:moveTo>
                    <a:pt x="3021868" y="0"/>
                  </a:moveTo>
                  <a:lnTo>
                    <a:pt x="3021868" y="2238378"/>
                  </a:lnTo>
                </a:path>
                <a:path w="7141845" h="5465445">
                  <a:moveTo>
                    <a:pt x="3631467" y="0"/>
                  </a:moveTo>
                  <a:lnTo>
                    <a:pt x="3631467" y="2238378"/>
                  </a:lnTo>
                </a:path>
                <a:path w="7141845" h="5465445">
                  <a:moveTo>
                    <a:pt x="4169630" y="2781302"/>
                  </a:moveTo>
                  <a:lnTo>
                    <a:pt x="7141434" y="4519616"/>
                  </a:lnTo>
                </a:path>
                <a:path w="7141845" h="5465445">
                  <a:moveTo>
                    <a:pt x="3617182" y="3090866"/>
                  </a:moveTo>
                  <a:lnTo>
                    <a:pt x="6588986" y="4829180"/>
                  </a:lnTo>
                </a:path>
                <a:path w="7141845" h="5465445">
                  <a:moveTo>
                    <a:pt x="3607653" y="3726658"/>
                  </a:moveTo>
                  <a:lnTo>
                    <a:pt x="6579457" y="5464972"/>
                  </a:lnTo>
                </a:path>
                <a:path w="7141845" h="5465445">
                  <a:moveTo>
                    <a:pt x="2750345" y="2927793"/>
                  </a:moveTo>
                  <a:lnTo>
                    <a:pt x="295275" y="4377974"/>
                  </a:lnTo>
                </a:path>
                <a:path w="7141845" h="5465445">
                  <a:moveTo>
                    <a:pt x="3017043" y="3746944"/>
                  </a:moveTo>
                  <a:lnTo>
                    <a:pt x="561973" y="5197125"/>
                  </a:lnTo>
                </a:path>
                <a:path w="7141845" h="5465445">
                  <a:moveTo>
                    <a:pt x="2455070" y="3413566"/>
                  </a:moveTo>
                  <a:lnTo>
                    <a:pt x="0" y="486374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304929" y="5499453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3" y="0"/>
                  </a:moveTo>
                  <a:lnTo>
                    <a:pt x="0" y="485776"/>
                  </a:lnTo>
                  <a:lnTo>
                    <a:pt x="552448" y="809625"/>
                  </a:lnTo>
                  <a:lnTo>
                    <a:pt x="276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304929" y="5499453"/>
              <a:ext cx="6752590" cy="1137920"/>
            </a:xfrm>
            <a:custGeom>
              <a:avLst/>
              <a:gdLst/>
              <a:ahLst/>
              <a:cxnLst/>
              <a:rect l="l" t="t" r="r" b="b"/>
              <a:pathLst>
                <a:path w="6752590" h="1137920">
                  <a:moveTo>
                    <a:pt x="552448" y="809625"/>
                  </a:moveTo>
                  <a:lnTo>
                    <a:pt x="0" y="485776"/>
                  </a:lnTo>
                  <a:lnTo>
                    <a:pt x="276223" y="0"/>
                  </a:lnTo>
                  <a:lnTo>
                    <a:pt x="552448" y="809625"/>
                  </a:lnTo>
                  <a:close/>
                </a:path>
                <a:path w="6752590" h="1137920">
                  <a:moveTo>
                    <a:pt x="6211382" y="498527"/>
                  </a:moveTo>
                  <a:lnTo>
                    <a:pt x="6211382" y="1137635"/>
                  </a:lnTo>
                  <a:lnTo>
                    <a:pt x="6751986" y="825799"/>
                  </a:lnTo>
                  <a:lnTo>
                    <a:pt x="6751986" y="186691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7091006" y="4854916"/>
              <a:ext cx="541020" cy="951230"/>
            </a:xfrm>
            <a:custGeom>
              <a:avLst/>
              <a:gdLst/>
              <a:ahLst/>
              <a:cxnLst/>
              <a:rect l="l" t="t" r="r" b="b"/>
              <a:pathLst>
                <a:path w="541020" h="951229">
                  <a:moveTo>
                    <a:pt x="540604" y="0"/>
                  </a:moveTo>
                  <a:lnTo>
                    <a:pt x="0" y="311835"/>
                  </a:lnTo>
                  <a:lnTo>
                    <a:pt x="0" y="950944"/>
                  </a:lnTo>
                  <a:lnTo>
                    <a:pt x="540604" y="639108"/>
                  </a:lnTo>
                  <a:lnTo>
                    <a:pt x="5406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091006" y="4854916"/>
              <a:ext cx="1430655" cy="1139190"/>
            </a:xfrm>
            <a:custGeom>
              <a:avLst/>
              <a:gdLst/>
              <a:ahLst/>
              <a:cxnLst/>
              <a:rect l="l" t="t" r="r" b="b"/>
              <a:pathLst>
                <a:path w="1430654" h="1139189">
                  <a:moveTo>
                    <a:pt x="540604" y="0"/>
                  </a:moveTo>
                  <a:lnTo>
                    <a:pt x="0" y="311835"/>
                  </a:lnTo>
                  <a:lnTo>
                    <a:pt x="0" y="950944"/>
                  </a:lnTo>
                  <a:lnTo>
                    <a:pt x="540604" y="639108"/>
                  </a:lnTo>
                  <a:lnTo>
                    <a:pt x="540604" y="0"/>
                  </a:lnTo>
                  <a:close/>
                </a:path>
                <a:path w="1430654" h="1139189">
                  <a:moveTo>
                    <a:pt x="2" y="311835"/>
                  </a:moveTo>
                  <a:lnTo>
                    <a:pt x="1430092" y="1139191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088752" y="5166752"/>
              <a:ext cx="1432560" cy="1466850"/>
            </a:xfrm>
            <a:custGeom>
              <a:avLst/>
              <a:gdLst/>
              <a:ahLst/>
              <a:cxnLst/>
              <a:rect l="l" t="t" r="r" b="b"/>
              <a:pathLst>
                <a:path w="1432559" h="1466850">
                  <a:moveTo>
                    <a:pt x="2256" y="0"/>
                  </a:moveTo>
                  <a:lnTo>
                    <a:pt x="0" y="636739"/>
                  </a:lnTo>
                  <a:lnTo>
                    <a:pt x="1432483" y="1466538"/>
                  </a:lnTo>
                  <a:lnTo>
                    <a:pt x="1432346" y="827355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088752" y="5166752"/>
              <a:ext cx="1432560" cy="1466850"/>
            </a:xfrm>
            <a:custGeom>
              <a:avLst/>
              <a:gdLst/>
              <a:ahLst/>
              <a:cxnLst/>
              <a:rect l="l" t="t" r="r" b="b"/>
              <a:pathLst>
                <a:path w="1432559" h="1466850">
                  <a:moveTo>
                    <a:pt x="0" y="636739"/>
                  </a:moveTo>
                  <a:lnTo>
                    <a:pt x="2256" y="0"/>
                  </a:lnTo>
                  <a:lnTo>
                    <a:pt x="1432346" y="827355"/>
                  </a:lnTo>
                  <a:lnTo>
                    <a:pt x="1432483" y="1466538"/>
                  </a:lnTo>
                  <a:lnTo>
                    <a:pt x="0" y="636739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098190" y="1465639"/>
              <a:ext cx="598170" cy="1076325"/>
            </a:xfrm>
            <a:custGeom>
              <a:avLst/>
              <a:gdLst/>
              <a:ahLst/>
              <a:cxnLst/>
              <a:rect l="l" t="t" r="r" b="b"/>
              <a:pathLst>
                <a:path w="598170" h="1076325">
                  <a:moveTo>
                    <a:pt x="0" y="1076323"/>
                  </a:moveTo>
                  <a:lnTo>
                    <a:pt x="0" y="0"/>
                  </a:lnTo>
                  <a:lnTo>
                    <a:pt x="597693" y="0"/>
                  </a:lnTo>
                  <a:lnTo>
                    <a:pt x="597693" y="51253"/>
                  </a:lnTo>
                  <a:lnTo>
                    <a:pt x="597693" y="102507"/>
                  </a:lnTo>
                  <a:lnTo>
                    <a:pt x="597693" y="1025070"/>
                  </a:lnTo>
                  <a:lnTo>
                    <a:pt x="597693" y="1076323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098207" y="131324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3"/>
                  </a:lnTo>
                  <a:lnTo>
                    <a:pt x="87878" y="45333"/>
                  </a:lnTo>
                  <a:lnTo>
                    <a:pt x="51241" y="68240"/>
                  </a:lnTo>
                  <a:lnTo>
                    <a:pt x="23578" y="94532"/>
                  </a:lnTo>
                  <a:lnTo>
                    <a:pt x="0" y="154781"/>
                  </a:lnTo>
                  <a:lnTo>
                    <a:pt x="6095" y="185975"/>
                  </a:lnTo>
                  <a:lnTo>
                    <a:pt x="51241" y="241322"/>
                  </a:lnTo>
                  <a:lnTo>
                    <a:pt x="87878" y="264229"/>
                  </a:lnTo>
                  <a:lnTo>
                    <a:pt x="132282" y="283129"/>
                  </a:lnTo>
                  <a:lnTo>
                    <a:pt x="183247" y="297400"/>
                  </a:lnTo>
                  <a:lnTo>
                    <a:pt x="239567" y="306419"/>
                  </a:lnTo>
                  <a:lnTo>
                    <a:pt x="300034" y="309563"/>
                  </a:lnTo>
                  <a:lnTo>
                    <a:pt x="360503" y="306419"/>
                  </a:lnTo>
                  <a:lnTo>
                    <a:pt x="416824" y="297400"/>
                  </a:lnTo>
                  <a:lnTo>
                    <a:pt x="467790" y="283129"/>
                  </a:lnTo>
                  <a:lnTo>
                    <a:pt x="512194" y="264229"/>
                  </a:lnTo>
                  <a:lnTo>
                    <a:pt x="548832" y="241322"/>
                  </a:lnTo>
                  <a:lnTo>
                    <a:pt x="576495" y="215030"/>
                  </a:lnTo>
                  <a:lnTo>
                    <a:pt x="600073" y="154781"/>
                  </a:lnTo>
                  <a:lnTo>
                    <a:pt x="593978" y="123586"/>
                  </a:lnTo>
                  <a:lnTo>
                    <a:pt x="548832" y="68240"/>
                  </a:lnTo>
                  <a:lnTo>
                    <a:pt x="512194" y="45333"/>
                  </a:lnTo>
                  <a:lnTo>
                    <a:pt x="467790" y="26433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098207" y="131324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3"/>
                  </a:lnTo>
                  <a:lnTo>
                    <a:pt x="512194" y="45333"/>
                  </a:lnTo>
                  <a:lnTo>
                    <a:pt x="548832" y="68240"/>
                  </a:lnTo>
                  <a:lnTo>
                    <a:pt x="576495" y="94532"/>
                  </a:lnTo>
                  <a:lnTo>
                    <a:pt x="600073" y="154781"/>
                  </a:lnTo>
                  <a:lnTo>
                    <a:pt x="593978" y="185975"/>
                  </a:lnTo>
                  <a:lnTo>
                    <a:pt x="548832" y="241322"/>
                  </a:lnTo>
                  <a:lnTo>
                    <a:pt x="512194" y="264229"/>
                  </a:lnTo>
                  <a:lnTo>
                    <a:pt x="467790" y="283129"/>
                  </a:lnTo>
                  <a:lnTo>
                    <a:pt x="416824" y="297400"/>
                  </a:lnTo>
                  <a:lnTo>
                    <a:pt x="360503" y="306419"/>
                  </a:lnTo>
                  <a:lnTo>
                    <a:pt x="300034" y="309563"/>
                  </a:lnTo>
                  <a:lnTo>
                    <a:pt x="239567" y="306419"/>
                  </a:lnTo>
                  <a:lnTo>
                    <a:pt x="183247" y="297400"/>
                  </a:lnTo>
                  <a:lnTo>
                    <a:pt x="132282" y="283129"/>
                  </a:lnTo>
                  <a:lnTo>
                    <a:pt x="87878" y="264229"/>
                  </a:lnTo>
                  <a:lnTo>
                    <a:pt x="51241" y="241322"/>
                  </a:lnTo>
                  <a:lnTo>
                    <a:pt x="23578" y="215030"/>
                  </a:lnTo>
                  <a:lnTo>
                    <a:pt x="0" y="154781"/>
                  </a:lnTo>
                  <a:lnTo>
                    <a:pt x="6095" y="123586"/>
                  </a:lnTo>
                  <a:lnTo>
                    <a:pt x="51241" y="68240"/>
                  </a:lnTo>
                  <a:lnTo>
                    <a:pt x="87878" y="45333"/>
                  </a:lnTo>
                  <a:lnTo>
                    <a:pt x="132282" y="26433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151329" y="20736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0" y="0"/>
                  </a:moveTo>
                  <a:lnTo>
                    <a:pt x="0" y="1313390"/>
                  </a:lnTo>
                  <a:lnTo>
                    <a:pt x="1135739" y="1954227"/>
                  </a:lnTo>
                  <a:lnTo>
                    <a:pt x="1135739" y="6408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151329" y="20736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0" y="0"/>
                  </a:moveTo>
                  <a:lnTo>
                    <a:pt x="1135739" y="640831"/>
                  </a:lnTo>
                  <a:lnTo>
                    <a:pt x="1135739" y="1954227"/>
                  </a:lnTo>
                  <a:lnTo>
                    <a:pt x="0" y="1313390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2287087" y="20736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1135739" y="0"/>
                  </a:moveTo>
                  <a:lnTo>
                    <a:pt x="0" y="640831"/>
                  </a:lnTo>
                  <a:lnTo>
                    <a:pt x="0" y="1954227"/>
                  </a:lnTo>
                  <a:lnTo>
                    <a:pt x="1135739" y="1313390"/>
                  </a:lnTo>
                  <a:lnTo>
                    <a:pt x="113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2287087" y="20736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29">
                  <a:moveTo>
                    <a:pt x="1135739" y="0"/>
                  </a:moveTo>
                  <a:lnTo>
                    <a:pt x="0" y="640831"/>
                  </a:lnTo>
                  <a:lnTo>
                    <a:pt x="0" y="1954227"/>
                  </a:lnTo>
                  <a:lnTo>
                    <a:pt x="1135739" y="1313390"/>
                  </a:lnTo>
                  <a:lnTo>
                    <a:pt x="1135739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151329" y="1430142"/>
              <a:ext cx="2268220" cy="1284605"/>
            </a:xfrm>
            <a:custGeom>
              <a:avLst/>
              <a:gdLst/>
              <a:ahLst/>
              <a:cxnLst/>
              <a:rect l="l" t="t" r="r" b="b"/>
              <a:pathLst>
                <a:path w="2268220" h="1284605">
                  <a:moveTo>
                    <a:pt x="1131919" y="0"/>
                  </a:moveTo>
                  <a:lnTo>
                    <a:pt x="0" y="643486"/>
                  </a:lnTo>
                  <a:lnTo>
                    <a:pt x="1135739" y="1284317"/>
                  </a:lnTo>
                  <a:lnTo>
                    <a:pt x="2267658" y="640835"/>
                  </a:lnTo>
                  <a:lnTo>
                    <a:pt x="11319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151329" y="1430142"/>
              <a:ext cx="2268220" cy="1284605"/>
            </a:xfrm>
            <a:custGeom>
              <a:avLst/>
              <a:gdLst/>
              <a:ahLst/>
              <a:cxnLst/>
              <a:rect l="l" t="t" r="r" b="b"/>
              <a:pathLst>
                <a:path w="2268220" h="1284605">
                  <a:moveTo>
                    <a:pt x="0" y="643486"/>
                  </a:moveTo>
                  <a:lnTo>
                    <a:pt x="1135739" y="1284317"/>
                  </a:lnTo>
                  <a:lnTo>
                    <a:pt x="2267658" y="640835"/>
                  </a:lnTo>
                  <a:lnTo>
                    <a:pt x="1131919" y="0"/>
                  </a:lnTo>
                  <a:lnTo>
                    <a:pt x="0" y="643486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993056" y="1941886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3"/>
                  </a:lnTo>
                  <a:lnTo>
                    <a:pt x="87878" y="45333"/>
                  </a:lnTo>
                  <a:lnTo>
                    <a:pt x="51241" y="68240"/>
                  </a:lnTo>
                  <a:lnTo>
                    <a:pt x="23578" y="94532"/>
                  </a:lnTo>
                  <a:lnTo>
                    <a:pt x="0" y="154781"/>
                  </a:lnTo>
                  <a:lnTo>
                    <a:pt x="6095" y="185975"/>
                  </a:lnTo>
                  <a:lnTo>
                    <a:pt x="51241" y="241322"/>
                  </a:lnTo>
                  <a:lnTo>
                    <a:pt x="87878" y="264229"/>
                  </a:lnTo>
                  <a:lnTo>
                    <a:pt x="132282" y="283129"/>
                  </a:lnTo>
                  <a:lnTo>
                    <a:pt x="183247" y="297400"/>
                  </a:lnTo>
                  <a:lnTo>
                    <a:pt x="239567" y="306419"/>
                  </a:lnTo>
                  <a:lnTo>
                    <a:pt x="300034" y="309563"/>
                  </a:lnTo>
                  <a:lnTo>
                    <a:pt x="360503" y="306419"/>
                  </a:lnTo>
                  <a:lnTo>
                    <a:pt x="416824" y="297400"/>
                  </a:lnTo>
                  <a:lnTo>
                    <a:pt x="467790" y="283129"/>
                  </a:lnTo>
                  <a:lnTo>
                    <a:pt x="512194" y="264229"/>
                  </a:lnTo>
                  <a:lnTo>
                    <a:pt x="548832" y="241322"/>
                  </a:lnTo>
                  <a:lnTo>
                    <a:pt x="576495" y="215030"/>
                  </a:lnTo>
                  <a:lnTo>
                    <a:pt x="600073" y="154781"/>
                  </a:lnTo>
                  <a:lnTo>
                    <a:pt x="593978" y="123586"/>
                  </a:lnTo>
                  <a:lnTo>
                    <a:pt x="548832" y="68240"/>
                  </a:lnTo>
                  <a:lnTo>
                    <a:pt x="512194" y="45333"/>
                  </a:lnTo>
                  <a:lnTo>
                    <a:pt x="467790" y="26433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993056" y="1941886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3"/>
                  </a:lnTo>
                  <a:lnTo>
                    <a:pt x="512194" y="45333"/>
                  </a:lnTo>
                  <a:lnTo>
                    <a:pt x="548832" y="68240"/>
                  </a:lnTo>
                  <a:lnTo>
                    <a:pt x="576495" y="94532"/>
                  </a:lnTo>
                  <a:lnTo>
                    <a:pt x="600073" y="154781"/>
                  </a:lnTo>
                  <a:lnTo>
                    <a:pt x="593978" y="185975"/>
                  </a:lnTo>
                  <a:lnTo>
                    <a:pt x="548832" y="241322"/>
                  </a:lnTo>
                  <a:lnTo>
                    <a:pt x="512194" y="264229"/>
                  </a:lnTo>
                  <a:lnTo>
                    <a:pt x="467790" y="283129"/>
                  </a:lnTo>
                  <a:lnTo>
                    <a:pt x="416824" y="297400"/>
                  </a:lnTo>
                  <a:lnTo>
                    <a:pt x="360503" y="306419"/>
                  </a:lnTo>
                  <a:lnTo>
                    <a:pt x="300034" y="309563"/>
                  </a:lnTo>
                  <a:lnTo>
                    <a:pt x="239567" y="306419"/>
                  </a:lnTo>
                  <a:lnTo>
                    <a:pt x="183247" y="297400"/>
                  </a:lnTo>
                  <a:lnTo>
                    <a:pt x="132282" y="283129"/>
                  </a:lnTo>
                  <a:lnTo>
                    <a:pt x="87878" y="264229"/>
                  </a:lnTo>
                  <a:lnTo>
                    <a:pt x="51241" y="241322"/>
                  </a:lnTo>
                  <a:lnTo>
                    <a:pt x="23578" y="215030"/>
                  </a:lnTo>
                  <a:lnTo>
                    <a:pt x="0" y="154781"/>
                  </a:lnTo>
                  <a:lnTo>
                    <a:pt x="6095" y="123586"/>
                  </a:lnTo>
                  <a:lnTo>
                    <a:pt x="51241" y="68240"/>
                  </a:lnTo>
                  <a:lnTo>
                    <a:pt x="87878" y="45333"/>
                  </a:lnTo>
                  <a:lnTo>
                    <a:pt x="132282" y="26433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2573898" y="2605625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4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6"/>
                  </a:lnTo>
                  <a:lnTo>
                    <a:pt x="550205" y="622498"/>
                  </a:lnTo>
                  <a:lnTo>
                    <a:pt x="550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2573898" y="2605625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4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6"/>
                  </a:lnTo>
                  <a:lnTo>
                    <a:pt x="550205" y="622498"/>
                  </a:lnTo>
                  <a:lnTo>
                    <a:pt x="550205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438153" y="2756250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5" y="0"/>
                  </a:moveTo>
                  <a:lnTo>
                    <a:pt x="0" y="485776"/>
                  </a:lnTo>
                  <a:lnTo>
                    <a:pt x="552448" y="809625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438153" y="2756250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552448" y="809625"/>
                  </a:moveTo>
                  <a:lnTo>
                    <a:pt x="0" y="485776"/>
                  </a:lnTo>
                  <a:lnTo>
                    <a:pt x="276225" y="0"/>
                  </a:lnTo>
                  <a:lnTo>
                    <a:pt x="552448" y="809625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438153" y="2756250"/>
              <a:ext cx="370840" cy="485775"/>
            </a:xfrm>
            <a:custGeom>
              <a:avLst/>
              <a:gdLst/>
              <a:ahLst/>
              <a:cxnLst/>
              <a:rect l="l" t="t" r="r" b="b"/>
              <a:pathLst>
                <a:path w="370839" h="485775">
                  <a:moveTo>
                    <a:pt x="276225" y="0"/>
                  </a:moveTo>
                  <a:lnTo>
                    <a:pt x="0" y="485776"/>
                  </a:lnTo>
                  <a:lnTo>
                    <a:pt x="370285" y="279802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438153" y="2756250"/>
              <a:ext cx="370840" cy="485775"/>
            </a:xfrm>
            <a:custGeom>
              <a:avLst/>
              <a:gdLst/>
              <a:ahLst/>
              <a:cxnLst/>
              <a:rect l="l" t="t" r="r" b="b"/>
              <a:pathLst>
                <a:path w="370839" h="485775">
                  <a:moveTo>
                    <a:pt x="370285" y="279802"/>
                  </a:moveTo>
                  <a:lnTo>
                    <a:pt x="0" y="485776"/>
                  </a:lnTo>
                  <a:lnTo>
                    <a:pt x="276225" y="0"/>
                  </a:lnTo>
                  <a:lnTo>
                    <a:pt x="370285" y="279802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2585807" y="2605625"/>
              <a:ext cx="538480" cy="622935"/>
            </a:xfrm>
            <a:custGeom>
              <a:avLst/>
              <a:gdLst/>
              <a:ahLst/>
              <a:cxnLst/>
              <a:rect l="l" t="t" r="r" b="b"/>
              <a:pathLst>
                <a:path w="538480" h="622935">
                  <a:moveTo>
                    <a:pt x="538297" y="0"/>
                  </a:moveTo>
                  <a:lnTo>
                    <a:pt x="0" y="303731"/>
                  </a:lnTo>
                  <a:lnTo>
                    <a:pt x="538297" y="622498"/>
                  </a:lnTo>
                  <a:lnTo>
                    <a:pt x="5382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2585807" y="2605625"/>
              <a:ext cx="538480" cy="622935"/>
            </a:xfrm>
            <a:custGeom>
              <a:avLst/>
              <a:gdLst/>
              <a:ahLst/>
              <a:cxnLst/>
              <a:rect l="l" t="t" r="r" b="b"/>
              <a:pathLst>
                <a:path w="538480" h="622935">
                  <a:moveTo>
                    <a:pt x="538297" y="0"/>
                  </a:moveTo>
                  <a:lnTo>
                    <a:pt x="0" y="303731"/>
                  </a:lnTo>
                  <a:lnTo>
                    <a:pt x="538297" y="622498"/>
                  </a:lnTo>
                  <a:lnTo>
                    <a:pt x="538297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061802" y="2978924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3" y="0"/>
                  </a:moveTo>
                  <a:lnTo>
                    <a:pt x="0" y="485776"/>
                  </a:lnTo>
                  <a:lnTo>
                    <a:pt x="552448" y="809625"/>
                  </a:lnTo>
                  <a:lnTo>
                    <a:pt x="276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061802" y="2978924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552448" y="809625"/>
                  </a:moveTo>
                  <a:lnTo>
                    <a:pt x="0" y="485776"/>
                  </a:lnTo>
                  <a:lnTo>
                    <a:pt x="276223" y="0"/>
                  </a:lnTo>
                  <a:lnTo>
                    <a:pt x="552448" y="809625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1338026" y="2757466"/>
              <a:ext cx="655320" cy="1033144"/>
            </a:xfrm>
            <a:custGeom>
              <a:avLst/>
              <a:gdLst/>
              <a:ahLst/>
              <a:cxnLst/>
              <a:rect l="l" t="t" r="r" b="b"/>
              <a:pathLst>
                <a:path w="655319" h="1033145">
                  <a:moveTo>
                    <a:pt x="378616" y="0"/>
                  </a:moveTo>
                  <a:lnTo>
                    <a:pt x="0" y="221457"/>
                  </a:lnTo>
                  <a:lnTo>
                    <a:pt x="278603" y="1032871"/>
                  </a:lnTo>
                  <a:lnTo>
                    <a:pt x="654836" y="806648"/>
                  </a:lnTo>
                  <a:lnTo>
                    <a:pt x="3786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338026" y="2757466"/>
              <a:ext cx="655320" cy="1033144"/>
            </a:xfrm>
            <a:custGeom>
              <a:avLst/>
              <a:gdLst/>
              <a:ahLst/>
              <a:cxnLst/>
              <a:rect l="l" t="t" r="r" b="b"/>
              <a:pathLst>
                <a:path w="655319" h="1033145">
                  <a:moveTo>
                    <a:pt x="0" y="221457"/>
                  </a:moveTo>
                  <a:lnTo>
                    <a:pt x="378616" y="0"/>
                  </a:lnTo>
                  <a:lnTo>
                    <a:pt x="654836" y="806648"/>
                  </a:lnTo>
                  <a:lnTo>
                    <a:pt x="278603" y="1032871"/>
                  </a:lnTo>
                  <a:lnTo>
                    <a:pt x="0" y="221457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3053605" y="2885792"/>
              <a:ext cx="541020" cy="951230"/>
            </a:xfrm>
            <a:custGeom>
              <a:avLst/>
              <a:gdLst/>
              <a:ahLst/>
              <a:cxnLst/>
              <a:rect l="l" t="t" r="r" b="b"/>
              <a:pathLst>
                <a:path w="541020" h="951229">
                  <a:moveTo>
                    <a:pt x="540605" y="0"/>
                  </a:moveTo>
                  <a:lnTo>
                    <a:pt x="0" y="311834"/>
                  </a:lnTo>
                  <a:lnTo>
                    <a:pt x="0" y="950942"/>
                  </a:lnTo>
                  <a:lnTo>
                    <a:pt x="540605" y="639107"/>
                  </a:lnTo>
                  <a:lnTo>
                    <a:pt x="54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3053605" y="2885792"/>
              <a:ext cx="541020" cy="951230"/>
            </a:xfrm>
            <a:custGeom>
              <a:avLst/>
              <a:gdLst/>
              <a:ahLst/>
              <a:cxnLst/>
              <a:rect l="l" t="t" r="r" b="b"/>
              <a:pathLst>
                <a:path w="541020" h="951229">
                  <a:moveTo>
                    <a:pt x="540605" y="0"/>
                  </a:moveTo>
                  <a:lnTo>
                    <a:pt x="0" y="311834"/>
                  </a:lnTo>
                  <a:lnTo>
                    <a:pt x="0" y="950942"/>
                  </a:lnTo>
                  <a:lnTo>
                    <a:pt x="540605" y="639107"/>
                  </a:lnTo>
                  <a:lnTo>
                    <a:pt x="540605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2576045" y="2607011"/>
              <a:ext cx="1022985" cy="586740"/>
            </a:xfrm>
            <a:custGeom>
              <a:avLst/>
              <a:gdLst/>
              <a:ahLst/>
              <a:cxnLst/>
              <a:rect l="l" t="t" r="r" b="b"/>
              <a:pathLst>
                <a:path w="1022985" h="586739">
                  <a:moveTo>
                    <a:pt x="540600" y="0"/>
                  </a:moveTo>
                  <a:lnTo>
                    <a:pt x="0" y="311835"/>
                  </a:lnTo>
                  <a:lnTo>
                    <a:pt x="482349" y="586742"/>
                  </a:lnTo>
                  <a:lnTo>
                    <a:pt x="1022954" y="274904"/>
                  </a:lnTo>
                  <a:lnTo>
                    <a:pt x="54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2576045" y="2607011"/>
              <a:ext cx="1022985" cy="586740"/>
            </a:xfrm>
            <a:custGeom>
              <a:avLst/>
              <a:gdLst/>
              <a:ahLst/>
              <a:cxnLst/>
              <a:rect l="l" t="t" r="r" b="b"/>
              <a:pathLst>
                <a:path w="1022985" h="586739">
                  <a:moveTo>
                    <a:pt x="540600" y="0"/>
                  </a:moveTo>
                  <a:lnTo>
                    <a:pt x="0" y="311835"/>
                  </a:lnTo>
                  <a:lnTo>
                    <a:pt x="482349" y="586742"/>
                  </a:lnTo>
                  <a:lnTo>
                    <a:pt x="1022954" y="274904"/>
                  </a:lnTo>
                  <a:lnTo>
                    <a:pt x="54060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573784" y="2918850"/>
              <a:ext cx="485140" cy="914400"/>
            </a:xfrm>
            <a:custGeom>
              <a:avLst/>
              <a:gdLst/>
              <a:ahLst/>
              <a:cxnLst/>
              <a:rect l="l" t="t" r="r" b="b"/>
              <a:pathLst>
                <a:path w="485139" h="914400">
                  <a:moveTo>
                    <a:pt x="2256" y="0"/>
                  </a:moveTo>
                  <a:lnTo>
                    <a:pt x="0" y="636739"/>
                  </a:lnTo>
                  <a:lnTo>
                    <a:pt x="484746" y="914087"/>
                  </a:lnTo>
                  <a:lnTo>
                    <a:pt x="484610" y="274902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2573784" y="2918850"/>
              <a:ext cx="485140" cy="914400"/>
            </a:xfrm>
            <a:custGeom>
              <a:avLst/>
              <a:gdLst/>
              <a:ahLst/>
              <a:cxnLst/>
              <a:rect l="l" t="t" r="r" b="b"/>
              <a:pathLst>
                <a:path w="485139" h="914400">
                  <a:moveTo>
                    <a:pt x="0" y="636739"/>
                  </a:moveTo>
                  <a:lnTo>
                    <a:pt x="2256" y="0"/>
                  </a:lnTo>
                  <a:lnTo>
                    <a:pt x="484610" y="274902"/>
                  </a:lnTo>
                  <a:lnTo>
                    <a:pt x="484746" y="914087"/>
                  </a:lnTo>
                  <a:lnTo>
                    <a:pt x="0" y="636739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1993038" y="1603749"/>
              <a:ext cx="598170" cy="652145"/>
            </a:xfrm>
            <a:custGeom>
              <a:avLst/>
              <a:gdLst/>
              <a:ahLst/>
              <a:cxnLst/>
              <a:rect l="l" t="t" r="r" b="b"/>
              <a:pathLst>
                <a:path w="598169" h="652144">
                  <a:moveTo>
                    <a:pt x="597693" y="0"/>
                  </a:moveTo>
                  <a:lnTo>
                    <a:pt x="0" y="0"/>
                  </a:lnTo>
                  <a:lnTo>
                    <a:pt x="0" y="514346"/>
                  </a:lnTo>
                  <a:lnTo>
                    <a:pt x="43823" y="575271"/>
                  </a:lnTo>
                  <a:lnTo>
                    <a:pt x="74915" y="598790"/>
                  </a:lnTo>
                  <a:lnTo>
                    <a:pt x="110884" y="617843"/>
                  </a:lnTo>
                  <a:lnTo>
                    <a:pt x="150796" y="632551"/>
                  </a:lnTo>
                  <a:lnTo>
                    <a:pt x="193719" y="643036"/>
                  </a:lnTo>
                  <a:lnTo>
                    <a:pt x="238718" y="649418"/>
                  </a:lnTo>
                  <a:lnTo>
                    <a:pt x="284862" y="651819"/>
                  </a:lnTo>
                  <a:lnTo>
                    <a:pt x="331217" y="650362"/>
                  </a:lnTo>
                  <a:lnTo>
                    <a:pt x="376850" y="645166"/>
                  </a:lnTo>
                  <a:lnTo>
                    <a:pt x="420828" y="636354"/>
                  </a:lnTo>
                  <a:lnTo>
                    <a:pt x="462218" y="624048"/>
                  </a:lnTo>
                  <a:lnTo>
                    <a:pt x="500087" y="608368"/>
                  </a:lnTo>
                  <a:lnTo>
                    <a:pt x="533503" y="589437"/>
                  </a:lnTo>
                  <a:lnTo>
                    <a:pt x="583238" y="542304"/>
                  </a:lnTo>
                  <a:lnTo>
                    <a:pt x="597693" y="514346"/>
                  </a:lnTo>
                  <a:lnTo>
                    <a:pt x="597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1993038" y="1603749"/>
              <a:ext cx="598170" cy="652145"/>
            </a:xfrm>
            <a:custGeom>
              <a:avLst/>
              <a:gdLst/>
              <a:ahLst/>
              <a:cxnLst/>
              <a:rect l="l" t="t" r="r" b="b"/>
              <a:pathLst>
                <a:path w="598169" h="652144">
                  <a:moveTo>
                    <a:pt x="0" y="0"/>
                  </a:moveTo>
                  <a:lnTo>
                    <a:pt x="597693" y="0"/>
                  </a:lnTo>
                  <a:lnTo>
                    <a:pt x="597693" y="54785"/>
                  </a:lnTo>
                  <a:lnTo>
                    <a:pt x="597693" y="100319"/>
                  </a:lnTo>
                  <a:lnTo>
                    <a:pt x="597693" y="514346"/>
                  </a:lnTo>
                  <a:lnTo>
                    <a:pt x="583238" y="542304"/>
                  </a:lnTo>
                  <a:lnTo>
                    <a:pt x="533503" y="589437"/>
                  </a:lnTo>
                  <a:lnTo>
                    <a:pt x="500087" y="608368"/>
                  </a:lnTo>
                  <a:lnTo>
                    <a:pt x="462218" y="624048"/>
                  </a:lnTo>
                  <a:lnTo>
                    <a:pt x="420828" y="636354"/>
                  </a:lnTo>
                  <a:lnTo>
                    <a:pt x="376850" y="645166"/>
                  </a:lnTo>
                  <a:lnTo>
                    <a:pt x="331217" y="650362"/>
                  </a:lnTo>
                  <a:lnTo>
                    <a:pt x="284862" y="651819"/>
                  </a:lnTo>
                  <a:lnTo>
                    <a:pt x="238718" y="649418"/>
                  </a:lnTo>
                  <a:lnTo>
                    <a:pt x="193719" y="643036"/>
                  </a:lnTo>
                  <a:lnTo>
                    <a:pt x="150796" y="632551"/>
                  </a:lnTo>
                  <a:lnTo>
                    <a:pt x="110884" y="617843"/>
                  </a:lnTo>
                  <a:lnTo>
                    <a:pt x="74915" y="598790"/>
                  </a:lnTo>
                  <a:lnTo>
                    <a:pt x="43823" y="575271"/>
                  </a:lnTo>
                  <a:lnTo>
                    <a:pt x="0" y="514346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1993056" y="145135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3"/>
                  </a:lnTo>
                  <a:lnTo>
                    <a:pt x="87878" y="45333"/>
                  </a:lnTo>
                  <a:lnTo>
                    <a:pt x="51241" y="68241"/>
                  </a:lnTo>
                  <a:lnTo>
                    <a:pt x="23578" y="94533"/>
                  </a:lnTo>
                  <a:lnTo>
                    <a:pt x="0" y="154782"/>
                  </a:lnTo>
                  <a:lnTo>
                    <a:pt x="6095" y="185976"/>
                  </a:lnTo>
                  <a:lnTo>
                    <a:pt x="51241" y="241322"/>
                  </a:lnTo>
                  <a:lnTo>
                    <a:pt x="87878" y="264230"/>
                  </a:lnTo>
                  <a:lnTo>
                    <a:pt x="132282" y="283129"/>
                  </a:lnTo>
                  <a:lnTo>
                    <a:pt x="183247" y="297400"/>
                  </a:lnTo>
                  <a:lnTo>
                    <a:pt x="239567" y="306419"/>
                  </a:lnTo>
                  <a:lnTo>
                    <a:pt x="300034" y="309563"/>
                  </a:lnTo>
                  <a:lnTo>
                    <a:pt x="360503" y="306419"/>
                  </a:lnTo>
                  <a:lnTo>
                    <a:pt x="416824" y="297400"/>
                  </a:lnTo>
                  <a:lnTo>
                    <a:pt x="467790" y="283129"/>
                  </a:lnTo>
                  <a:lnTo>
                    <a:pt x="512194" y="264230"/>
                  </a:lnTo>
                  <a:lnTo>
                    <a:pt x="548832" y="241322"/>
                  </a:lnTo>
                  <a:lnTo>
                    <a:pt x="576495" y="215031"/>
                  </a:lnTo>
                  <a:lnTo>
                    <a:pt x="600073" y="154782"/>
                  </a:lnTo>
                  <a:lnTo>
                    <a:pt x="593978" y="123587"/>
                  </a:lnTo>
                  <a:lnTo>
                    <a:pt x="548832" y="68241"/>
                  </a:lnTo>
                  <a:lnTo>
                    <a:pt x="512194" y="45333"/>
                  </a:lnTo>
                  <a:lnTo>
                    <a:pt x="467790" y="26433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993056" y="145135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3"/>
                  </a:lnTo>
                  <a:lnTo>
                    <a:pt x="512194" y="45333"/>
                  </a:lnTo>
                  <a:lnTo>
                    <a:pt x="548832" y="68241"/>
                  </a:lnTo>
                  <a:lnTo>
                    <a:pt x="576495" y="94533"/>
                  </a:lnTo>
                  <a:lnTo>
                    <a:pt x="600073" y="154782"/>
                  </a:lnTo>
                  <a:lnTo>
                    <a:pt x="593978" y="185976"/>
                  </a:lnTo>
                  <a:lnTo>
                    <a:pt x="548832" y="241322"/>
                  </a:lnTo>
                  <a:lnTo>
                    <a:pt x="512194" y="264230"/>
                  </a:lnTo>
                  <a:lnTo>
                    <a:pt x="467790" y="283129"/>
                  </a:lnTo>
                  <a:lnTo>
                    <a:pt x="416824" y="297400"/>
                  </a:lnTo>
                  <a:lnTo>
                    <a:pt x="360503" y="306419"/>
                  </a:lnTo>
                  <a:lnTo>
                    <a:pt x="300034" y="309563"/>
                  </a:lnTo>
                  <a:lnTo>
                    <a:pt x="239567" y="306419"/>
                  </a:lnTo>
                  <a:lnTo>
                    <a:pt x="183247" y="297400"/>
                  </a:lnTo>
                  <a:lnTo>
                    <a:pt x="132282" y="283129"/>
                  </a:lnTo>
                  <a:lnTo>
                    <a:pt x="87878" y="264230"/>
                  </a:lnTo>
                  <a:lnTo>
                    <a:pt x="51241" y="241322"/>
                  </a:lnTo>
                  <a:lnTo>
                    <a:pt x="23578" y="215031"/>
                  </a:lnTo>
                  <a:lnTo>
                    <a:pt x="0" y="154782"/>
                  </a:lnTo>
                  <a:lnTo>
                    <a:pt x="6095" y="123587"/>
                  </a:lnTo>
                  <a:lnTo>
                    <a:pt x="51241" y="68241"/>
                  </a:lnTo>
                  <a:lnTo>
                    <a:pt x="87878" y="45333"/>
                  </a:lnTo>
                  <a:lnTo>
                    <a:pt x="132282" y="26433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 descr=""/>
          <p:cNvSpPr txBox="1"/>
          <p:nvPr/>
        </p:nvSpPr>
        <p:spPr>
          <a:xfrm>
            <a:off x="4175652" y="584988"/>
            <a:ext cx="2317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EXPLODED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0" name="object 80" descr=""/>
          <p:cNvGrpSpPr/>
          <p:nvPr/>
        </p:nvGrpSpPr>
        <p:grpSpPr>
          <a:xfrm>
            <a:off x="4188352" y="819359"/>
            <a:ext cx="5210810" cy="3517900"/>
            <a:chOff x="4188352" y="819359"/>
            <a:chExt cx="5210810" cy="3517900"/>
          </a:xfrm>
        </p:grpSpPr>
        <p:sp>
          <p:nvSpPr>
            <p:cNvPr id="81" name="object 81" descr=""/>
            <p:cNvSpPr/>
            <p:nvPr/>
          </p:nvSpPr>
          <p:spPr>
            <a:xfrm>
              <a:off x="4188352" y="819359"/>
              <a:ext cx="2292350" cy="9525"/>
            </a:xfrm>
            <a:custGeom>
              <a:avLst/>
              <a:gdLst/>
              <a:ahLst/>
              <a:cxnLst/>
              <a:rect l="l" t="t" r="r" b="b"/>
              <a:pathLst>
                <a:path w="2292350" h="9525">
                  <a:moveTo>
                    <a:pt x="2291838" y="0"/>
                  </a:moveTo>
                  <a:lnTo>
                    <a:pt x="0" y="0"/>
                  </a:lnTo>
                  <a:lnTo>
                    <a:pt x="0" y="9237"/>
                  </a:lnTo>
                  <a:lnTo>
                    <a:pt x="2291838" y="9237"/>
                  </a:lnTo>
                  <a:lnTo>
                    <a:pt x="22918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2814" y="3211278"/>
              <a:ext cx="1125863" cy="1125863"/>
            </a:xfrm>
            <a:prstGeom prst="rect">
              <a:avLst/>
            </a:prstGeom>
          </p:spPr>
        </p:pic>
      </p:grpSp>
      <p:sp>
        <p:nvSpPr>
          <p:cNvPr id="83" name="object 83" descr=""/>
          <p:cNvSpPr txBox="1"/>
          <p:nvPr/>
        </p:nvSpPr>
        <p:spPr>
          <a:xfrm>
            <a:off x="1587841" y="905663"/>
            <a:ext cx="15214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ASSEMBLED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 TOY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4448102" y="905663"/>
            <a:ext cx="18173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DISASSEMBLED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TOY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7230805" y="215485"/>
            <a:ext cx="17354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3940935" y="233838"/>
            <a:ext cx="29800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417193" y="236931"/>
            <a:ext cx="331533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9370815" y="215100"/>
            <a:ext cx="85471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8428187" y="3355549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2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6737634" y="1276193"/>
            <a:ext cx="2869565" cy="13811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318135" indent="14604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drawing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educational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block toy,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Arial"/>
              <a:cs typeface="Arial"/>
            </a:endParaRPr>
          </a:p>
          <a:p>
            <a:pPr marL="1391920">
              <a:lnSpc>
                <a:spcPct val="100000"/>
              </a:lnSpc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91" name="object 91" descr=""/>
          <p:cNvSpPr/>
          <p:nvPr/>
        </p:nvSpPr>
        <p:spPr>
          <a:xfrm>
            <a:off x="8724740" y="2664182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1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3" y="66909"/>
                </a:lnTo>
                <a:lnTo>
                  <a:pt x="80658" y="76817"/>
                </a:lnTo>
                <a:lnTo>
                  <a:pt x="80658" y="273705"/>
                </a:lnTo>
                <a:lnTo>
                  <a:pt x="0" y="273705"/>
                </a:lnTo>
                <a:lnTo>
                  <a:pt x="40349" y="307862"/>
                </a:lnTo>
                <a:lnTo>
                  <a:pt x="72043" y="343750"/>
                </a:lnTo>
                <a:lnTo>
                  <a:pt x="95931" y="381198"/>
                </a:lnTo>
                <a:lnTo>
                  <a:pt x="112864" y="420038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8"/>
                </a:lnTo>
                <a:lnTo>
                  <a:pt x="207475" y="304861"/>
                </a:lnTo>
                <a:lnTo>
                  <a:pt x="247385" y="273705"/>
                </a:lnTo>
                <a:lnTo>
                  <a:pt x="174751" y="273705"/>
                </a:lnTo>
                <a:lnTo>
                  <a:pt x="174751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 descr=""/>
          <p:cNvSpPr txBox="1"/>
          <p:nvPr/>
        </p:nvSpPr>
        <p:spPr>
          <a:xfrm>
            <a:off x="7056867" y="6856543"/>
            <a:ext cx="1468755" cy="1682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8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94" name="object 9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95" name="object 95" descr=""/>
          <p:cNvSpPr txBox="1"/>
          <p:nvPr/>
        </p:nvSpPr>
        <p:spPr>
          <a:xfrm>
            <a:off x="4280296" y="6872034"/>
            <a:ext cx="2519680" cy="1682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800" spc="-1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80995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709283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737572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765861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794150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822438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850727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79016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907305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935593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963882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992171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w="0"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" name="object 14" descr=""/>
          <p:cNvGrpSpPr/>
          <p:nvPr/>
        </p:nvGrpSpPr>
        <p:grpSpPr>
          <a:xfrm>
            <a:off x="865499" y="428736"/>
            <a:ext cx="9060180" cy="6656705"/>
            <a:chOff x="865499" y="428736"/>
            <a:chExt cx="9060180" cy="6656705"/>
          </a:xfrm>
        </p:grpSpPr>
        <p:sp>
          <p:nvSpPr>
            <p:cNvPr id="15" name="object 15" descr=""/>
            <p:cNvSpPr/>
            <p:nvPr/>
          </p:nvSpPr>
          <p:spPr>
            <a:xfrm>
              <a:off x="869309" y="536255"/>
              <a:ext cx="9052560" cy="6545580"/>
            </a:xfrm>
            <a:custGeom>
              <a:avLst/>
              <a:gdLst/>
              <a:ahLst/>
              <a:cxnLst/>
              <a:rect l="l" t="t" r="r" b="b"/>
              <a:pathLst>
                <a:path w="9052560" h="6545580">
                  <a:moveTo>
                    <a:pt x="493927" y="6545059"/>
                  </a:moveTo>
                  <a:lnTo>
                    <a:pt x="0" y="6259888"/>
                  </a:lnTo>
                </a:path>
                <a:path w="9052560" h="6545580">
                  <a:moveTo>
                    <a:pt x="1059724" y="6545059"/>
                  </a:moveTo>
                  <a:lnTo>
                    <a:pt x="0" y="5933227"/>
                  </a:lnTo>
                </a:path>
                <a:path w="9052560" h="6545580">
                  <a:moveTo>
                    <a:pt x="1625508" y="6545059"/>
                  </a:moveTo>
                  <a:lnTo>
                    <a:pt x="0" y="5606571"/>
                  </a:lnTo>
                </a:path>
                <a:path w="9052560" h="6545580">
                  <a:moveTo>
                    <a:pt x="2191263" y="6545059"/>
                  </a:moveTo>
                  <a:lnTo>
                    <a:pt x="0" y="5279932"/>
                  </a:lnTo>
                </a:path>
                <a:path w="9052560" h="6545580">
                  <a:moveTo>
                    <a:pt x="2757053" y="6545059"/>
                  </a:moveTo>
                  <a:lnTo>
                    <a:pt x="0" y="4953275"/>
                  </a:lnTo>
                </a:path>
                <a:path w="9052560" h="6545580">
                  <a:moveTo>
                    <a:pt x="3322847" y="6545059"/>
                  </a:moveTo>
                  <a:lnTo>
                    <a:pt x="0" y="4626615"/>
                  </a:lnTo>
                </a:path>
                <a:path w="9052560" h="6545580">
                  <a:moveTo>
                    <a:pt x="3888586" y="6545059"/>
                  </a:moveTo>
                  <a:lnTo>
                    <a:pt x="0" y="4299979"/>
                  </a:lnTo>
                </a:path>
                <a:path w="9052560" h="6545580">
                  <a:moveTo>
                    <a:pt x="4454381" y="6545059"/>
                  </a:moveTo>
                  <a:lnTo>
                    <a:pt x="0" y="3973323"/>
                  </a:lnTo>
                </a:path>
                <a:path w="9052560" h="6545580">
                  <a:moveTo>
                    <a:pt x="5020177" y="6545059"/>
                  </a:moveTo>
                  <a:lnTo>
                    <a:pt x="0" y="3646662"/>
                  </a:lnTo>
                </a:path>
                <a:path w="9052560" h="6545580">
                  <a:moveTo>
                    <a:pt x="5585908" y="6545059"/>
                  </a:moveTo>
                  <a:lnTo>
                    <a:pt x="0" y="3320031"/>
                  </a:lnTo>
                </a:path>
                <a:path w="9052560" h="6545580">
                  <a:moveTo>
                    <a:pt x="6151716" y="6545059"/>
                  </a:moveTo>
                  <a:lnTo>
                    <a:pt x="0" y="2993367"/>
                  </a:lnTo>
                </a:path>
                <a:path w="9052560" h="6545580">
                  <a:moveTo>
                    <a:pt x="6717513" y="6545059"/>
                  </a:moveTo>
                  <a:lnTo>
                    <a:pt x="0" y="2666706"/>
                  </a:lnTo>
                </a:path>
                <a:path w="9052560" h="6545580">
                  <a:moveTo>
                    <a:pt x="7283242" y="6545059"/>
                  </a:moveTo>
                  <a:lnTo>
                    <a:pt x="0" y="2340079"/>
                  </a:lnTo>
                </a:path>
                <a:path w="9052560" h="6545580">
                  <a:moveTo>
                    <a:pt x="7849044" y="6545059"/>
                  </a:moveTo>
                  <a:lnTo>
                    <a:pt x="0" y="2013414"/>
                  </a:lnTo>
                </a:path>
                <a:path w="9052560" h="6545580">
                  <a:moveTo>
                    <a:pt x="8414773" y="6545059"/>
                  </a:moveTo>
                  <a:lnTo>
                    <a:pt x="0" y="1686779"/>
                  </a:lnTo>
                </a:path>
                <a:path w="9052560" h="6545580">
                  <a:moveTo>
                    <a:pt x="8980573" y="6545059"/>
                  </a:moveTo>
                  <a:lnTo>
                    <a:pt x="0" y="1360123"/>
                  </a:lnTo>
                </a:path>
                <a:path w="9052560" h="6545580">
                  <a:moveTo>
                    <a:pt x="9052405" y="6259863"/>
                  </a:moveTo>
                  <a:lnTo>
                    <a:pt x="0" y="1033458"/>
                  </a:lnTo>
                </a:path>
                <a:path w="9052560" h="6545580">
                  <a:moveTo>
                    <a:pt x="9052405" y="5933235"/>
                  </a:moveTo>
                  <a:lnTo>
                    <a:pt x="0" y="706827"/>
                  </a:lnTo>
                </a:path>
                <a:path w="9052560" h="6545580">
                  <a:moveTo>
                    <a:pt x="9052405" y="5606575"/>
                  </a:moveTo>
                  <a:lnTo>
                    <a:pt x="0" y="380166"/>
                  </a:lnTo>
                </a:path>
                <a:path w="9052560" h="6545580">
                  <a:moveTo>
                    <a:pt x="9052405" y="5279906"/>
                  </a:moveTo>
                  <a:lnTo>
                    <a:pt x="0" y="53513"/>
                  </a:lnTo>
                </a:path>
                <a:path w="9052560" h="6545580">
                  <a:moveTo>
                    <a:pt x="9052405" y="4953287"/>
                  </a:moveTo>
                  <a:lnTo>
                    <a:pt x="517363" y="15631"/>
                  </a:lnTo>
                </a:path>
                <a:path w="9052560" h="6545580">
                  <a:moveTo>
                    <a:pt x="9052405" y="4626622"/>
                  </a:moveTo>
                  <a:lnTo>
                    <a:pt x="1070819" y="13841"/>
                  </a:lnTo>
                </a:path>
                <a:path w="9052560" h="6545580">
                  <a:moveTo>
                    <a:pt x="9052405" y="4299958"/>
                  </a:moveTo>
                  <a:lnTo>
                    <a:pt x="1612242" y="0"/>
                  </a:lnTo>
                </a:path>
                <a:path w="9052560" h="6545580">
                  <a:moveTo>
                    <a:pt x="9052405" y="3973330"/>
                  </a:moveTo>
                  <a:lnTo>
                    <a:pt x="2201796" y="10245"/>
                  </a:lnTo>
                </a:path>
                <a:path w="9052560" h="6545580">
                  <a:moveTo>
                    <a:pt x="9052405" y="3646666"/>
                  </a:moveTo>
                  <a:lnTo>
                    <a:pt x="2815412" y="44538"/>
                  </a:lnTo>
                </a:path>
                <a:path w="9052560" h="6545580">
                  <a:moveTo>
                    <a:pt x="9052405" y="3320002"/>
                  </a:moveTo>
                  <a:lnTo>
                    <a:pt x="3380903" y="54770"/>
                  </a:lnTo>
                </a:path>
                <a:path w="9052560" h="6545580">
                  <a:moveTo>
                    <a:pt x="9052405" y="2993378"/>
                  </a:moveTo>
                  <a:lnTo>
                    <a:pt x="3934364" y="40963"/>
                  </a:lnTo>
                </a:path>
                <a:path w="9052560" h="6545580">
                  <a:moveTo>
                    <a:pt x="9052405" y="2666714"/>
                  </a:moveTo>
                  <a:lnTo>
                    <a:pt x="4499844" y="39154"/>
                  </a:lnTo>
                </a:path>
                <a:path w="9052560" h="6545580">
                  <a:moveTo>
                    <a:pt x="9052405" y="2340046"/>
                  </a:moveTo>
                  <a:lnTo>
                    <a:pt x="5053309" y="25318"/>
                  </a:lnTo>
                </a:path>
                <a:path w="9052560" h="6545580">
                  <a:moveTo>
                    <a:pt x="9052405" y="2013422"/>
                  </a:moveTo>
                  <a:lnTo>
                    <a:pt x="5642862" y="47605"/>
                  </a:lnTo>
                </a:path>
                <a:path w="9052560" h="6545580">
                  <a:moveTo>
                    <a:pt x="9052405" y="1686758"/>
                  </a:moveTo>
                  <a:lnTo>
                    <a:pt x="6196323" y="33764"/>
                  </a:lnTo>
                </a:path>
                <a:path w="9052560" h="6545580">
                  <a:moveTo>
                    <a:pt x="9052405" y="1360134"/>
                  </a:moveTo>
                  <a:lnTo>
                    <a:pt x="6749780" y="19954"/>
                  </a:lnTo>
                </a:path>
                <a:path w="9052560" h="6545580">
                  <a:moveTo>
                    <a:pt x="9052405" y="1033466"/>
                  </a:moveTo>
                  <a:lnTo>
                    <a:pt x="7315264" y="30185"/>
                  </a:lnTo>
                </a:path>
                <a:path w="9052560" h="6545580">
                  <a:moveTo>
                    <a:pt x="9052405" y="706809"/>
                  </a:moveTo>
                  <a:lnTo>
                    <a:pt x="7892787" y="40424"/>
                  </a:lnTo>
                </a:path>
                <a:path w="9052560" h="6545580">
                  <a:moveTo>
                    <a:pt x="9052405" y="380174"/>
                  </a:moveTo>
                  <a:lnTo>
                    <a:pt x="8446244" y="26600"/>
                  </a:lnTo>
                </a:path>
                <a:path w="9052560" h="6545580">
                  <a:moveTo>
                    <a:pt x="8558452" y="6545059"/>
                  </a:moveTo>
                  <a:lnTo>
                    <a:pt x="9052405" y="6259878"/>
                  </a:lnTo>
                </a:path>
                <a:path w="9052560" h="6545580">
                  <a:moveTo>
                    <a:pt x="7992701" y="6545059"/>
                  </a:moveTo>
                  <a:lnTo>
                    <a:pt x="9052405" y="5933235"/>
                  </a:lnTo>
                </a:path>
                <a:path w="9052560" h="6545580">
                  <a:moveTo>
                    <a:pt x="7426904" y="6545059"/>
                  </a:moveTo>
                  <a:lnTo>
                    <a:pt x="9052405" y="5606575"/>
                  </a:lnTo>
                </a:path>
                <a:path w="9052560" h="6545580">
                  <a:moveTo>
                    <a:pt x="6861117" y="6545059"/>
                  </a:moveTo>
                  <a:lnTo>
                    <a:pt x="9052405" y="5279918"/>
                  </a:lnTo>
                </a:path>
                <a:path w="9052560" h="6545580">
                  <a:moveTo>
                    <a:pt x="6295377" y="6545059"/>
                  </a:moveTo>
                  <a:lnTo>
                    <a:pt x="9052405" y="4953287"/>
                  </a:lnTo>
                </a:path>
                <a:path w="9052560" h="6545580">
                  <a:moveTo>
                    <a:pt x="5729583" y="6545059"/>
                  </a:moveTo>
                  <a:lnTo>
                    <a:pt x="9052405" y="4626626"/>
                  </a:lnTo>
                </a:path>
                <a:path w="9052560" h="6545580">
                  <a:moveTo>
                    <a:pt x="5163781" y="6545059"/>
                  </a:moveTo>
                  <a:lnTo>
                    <a:pt x="9052405" y="4299962"/>
                  </a:lnTo>
                </a:path>
                <a:path w="9052560" h="6545580">
                  <a:moveTo>
                    <a:pt x="4598050" y="6545059"/>
                  </a:moveTo>
                  <a:lnTo>
                    <a:pt x="9052405" y="3973334"/>
                  </a:lnTo>
                </a:path>
                <a:path w="9052560" h="6545580">
                  <a:moveTo>
                    <a:pt x="4032248" y="6545059"/>
                  </a:moveTo>
                  <a:lnTo>
                    <a:pt x="9052405" y="3646670"/>
                  </a:lnTo>
                </a:path>
                <a:path w="9052560" h="6545580">
                  <a:moveTo>
                    <a:pt x="3466447" y="6545059"/>
                  </a:moveTo>
                  <a:lnTo>
                    <a:pt x="9052405" y="3320009"/>
                  </a:lnTo>
                </a:path>
                <a:path w="9052560" h="6545580">
                  <a:moveTo>
                    <a:pt x="2900718" y="6545059"/>
                  </a:moveTo>
                  <a:lnTo>
                    <a:pt x="9052405" y="2993378"/>
                  </a:lnTo>
                </a:path>
                <a:path w="9052560" h="6545580">
                  <a:moveTo>
                    <a:pt x="2334920" y="6545059"/>
                  </a:moveTo>
                  <a:lnTo>
                    <a:pt x="9052405" y="2666718"/>
                  </a:lnTo>
                </a:path>
                <a:path w="9052560" h="6545580">
                  <a:moveTo>
                    <a:pt x="1769191" y="6545059"/>
                  </a:moveTo>
                  <a:lnTo>
                    <a:pt x="9052405" y="2340086"/>
                  </a:lnTo>
                </a:path>
                <a:path w="9052560" h="6545580">
                  <a:moveTo>
                    <a:pt x="1203385" y="6545059"/>
                  </a:moveTo>
                  <a:lnTo>
                    <a:pt x="9052405" y="2013426"/>
                  </a:lnTo>
                </a:path>
                <a:path w="9052560" h="6545580">
                  <a:moveTo>
                    <a:pt x="637585" y="6545059"/>
                  </a:moveTo>
                  <a:lnTo>
                    <a:pt x="9052405" y="1686761"/>
                  </a:lnTo>
                </a:path>
                <a:path w="9052560" h="6545580">
                  <a:moveTo>
                    <a:pt x="71856" y="6545059"/>
                  </a:moveTo>
                  <a:lnTo>
                    <a:pt x="9052405" y="1360134"/>
                  </a:lnTo>
                </a:path>
                <a:path w="9052560" h="6545580">
                  <a:moveTo>
                    <a:pt x="0" y="6259882"/>
                  </a:moveTo>
                  <a:lnTo>
                    <a:pt x="9052405" y="1033470"/>
                  </a:lnTo>
                </a:path>
                <a:path w="9052560" h="6545580">
                  <a:moveTo>
                    <a:pt x="0" y="5933213"/>
                  </a:moveTo>
                  <a:lnTo>
                    <a:pt x="9052405" y="706813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69309" y="916430"/>
              <a:ext cx="9052560" cy="5226685"/>
            </a:xfrm>
            <a:custGeom>
              <a:avLst/>
              <a:gdLst/>
              <a:ahLst/>
              <a:cxnLst/>
              <a:rect l="l" t="t" r="r" b="b"/>
              <a:pathLst>
                <a:path w="9052560" h="5226685">
                  <a:moveTo>
                    <a:pt x="0" y="5226414"/>
                  </a:moveTo>
                  <a:lnTo>
                    <a:pt x="9052405" y="0"/>
                  </a:lnTo>
                </a:path>
              </a:pathLst>
            </a:custGeom>
            <a:ln w="7199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69309" y="542382"/>
              <a:ext cx="9052560" cy="5274310"/>
            </a:xfrm>
            <a:custGeom>
              <a:avLst/>
              <a:gdLst/>
              <a:ahLst/>
              <a:cxnLst/>
              <a:rect l="l" t="t" r="r" b="b"/>
              <a:pathLst>
                <a:path w="9052560" h="5274310">
                  <a:moveTo>
                    <a:pt x="0" y="5273799"/>
                  </a:moveTo>
                  <a:lnTo>
                    <a:pt x="9052405" y="47395"/>
                  </a:lnTo>
                </a:path>
                <a:path w="9052560" h="5274310">
                  <a:moveTo>
                    <a:pt x="0" y="4947135"/>
                  </a:moveTo>
                  <a:lnTo>
                    <a:pt x="8547073" y="9497"/>
                  </a:lnTo>
                </a:path>
                <a:path w="9052560" h="5274310">
                  <a:moveTo>
                    <a:pt x="0" y="4620514"/>
                  </a:moveTo>
                  <a:lnTo>
                    <a:pt x="7993616" y="7715"/>
                  </a:lnTo>
                </a:path>
                <a:path w="9052560" h="5274310">
                  <a:moveTo>
                    <a:pt x="0" y="4293847"/>
                  </a:moveTo>
                  <a:lnTo>
                    <a:pt x="7416093" y="5915"/>
                  </a:lnTo>
                </a:path>
                <a:path w="9052560" h="5274310">
                  <a:moveTo>
                    <a:pt x="0" y="3967179"/>
                  </a:moveTo>
                  <a:lnTo>
                    <a:pt x="6862636" y="4112"/>
                  </a:lnTo>
                </a:path>
                <a:path w="9052560" h="5274310">
                  <a:moveTo>
                    <a:pt x="0" y="3640557"/>
                  </a:moveTo>
                  <a:lnTo>
                    <a:pt x="6273086" y="14368"/>
                  </a:lnTo>
                </a:path>
                <a:path w="9052560" h="5274310">
                  <a:moveTo>
                    <a:pt x="0" y="3313887"/>
                  </a:moveTo>
                  <a:lnTo>
                    <a:pt x="5707594" y="24580"/>
                  </a:lnTo>
                </a:path>
                <a:path w="9052560" h="5274310">
                  <a:moveTo>
                    <a:pt x="0" y="2987226"/>
                  </a:moveTo>
                  <a:lnTo>
                    <a:pt x="5142103" y="10754"/>
                  </a:lnTo>
                </a:path>
                <a:path w="9052560" h="5274310">
                  <a:moveTo>
                    <a:pt x="0" y="2660605"/>
                  </a:moveTo>
                  <a:lnTo>
                    <a:pt x="4588649" y="8975"/>
                  </a:lnTo>
                </a:path>
                <a:path w="9052560" h="5274310">
                  <a:moveTo>
                    <a:pt x="0" y="2333938"/>
                  </a:moveTo>
                  <a:lnTo>
                    <a:pt x="4023158" y="7171"/>
                  </a:lnTo>
                </a:path>
                <a:path w="9052560" h="5274310">
                  <a:moveTo>
                    <a:pt x="0" y="2007313"/>
                  </a:moveTo>
                  <a:lnTo>
                    <a:pt x="3457670" y="5393"/>
                  </a:lnTo>
                </a:path>
                <a:path w="9052560" h="5274310">
                  <a:moveTo>
                    <a:pt x="0" y="1680645"/>
                  </a:moveTo>
                  <a:lnTo>
                    <a:pt x="2880151" y="3582"/>
                  </a:lnTo>
                </a:path>
                <a:path w="9052560" h="5274310">
                  <a:moveTo>
                    <a:pt x="0" y="1353988"/>
                  </a:moveTo>
                  <a:lnTo>
                    <a:pt x="2314663" y="13827"/>
                  </a:lnTo>
                </a:path>
                <a:path w="9052560" h="5274310">
                  <a:moveTo>
                    <a:pt x="0" y="1027357"/>
                  </a:moveTo>
                  <a:lnTo>
                    <a:pt x="1749172" y="0"/>
                  </a:lnTo>
                </a:path>
                <a:path w="9052560" h="5274310">
                  <a:moveTo>
                    <a:pt x="0" y="700690"/>
                  </a:moveTo>
                  <a:lnTo>
                    <a:pt x="1159621" y="10228"/>
                  </a:lnTo>
                </a:path>
                <a:path w="9052560" h="5274310">
                  <a:moveTo>
                    <a:pt x="0" y="374030"/>
                  </a:moveTo>
                  <a:lnTo>
                    <a:pt x="606157" y="8435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616392" y="640201"/>
              <a:ext cx="3289935" cy="1498600"/>
            </a:xfrm>
            <a:custGeom>
              <a:avLst/>
              <a:gdLst/>
              <a:ahLst/>
              <a:cxnLst/>
              <a:rect l="l" t="t" r="r" b="b"/>
              <a:pathLst>
                <a:path w="3289934" h="1498600">
                  <a:moveTo>
                    <a:pt x="3289310" y="0"/>
                  </a:moveTo>
                  <a:lnTo>
                    <a:pt x="0" y="0"/>
                  </a:lnTo>
                  <a:lnTo>
                    <a:pt x="0" y="1498605"/>
                  </a:lnTo>
                  <a:lnTo>
                    <a:pt x="3289310" y="1498605"/>
                  </a:lnTo>
                  <a:lnTo>
                    <a:pt x="32893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256481" y="4143214"/>
              <a:ext cx="2272030" cy="1313815"/>
            </a:xfrm>
            <a:custGeom>
              <a:avLst/>
              <a:gdLst/>
              <a:ahLst/>
              <a:cxnLst/>
              <a:rect l="l" t="t" r="r" b="b"/>
              <a:pathLst>
                <a:path w="2272029" h="1313814">
                  <a:moveTo>
                    <a:pt x="1135739" y="0"/>
                  </a:moveTo>
                  <a:lnTo>
                    <a:pt x="1135739" y="1313394"/>
                  </a:lnTo>
                  <a:lnTo>
                    <a:pt x="0" y="672558"/>
                  </a:lnTo>
                </a:path>
                <a:path w="2272029" h="1313814">
                  <a:moveTo>
                    <a:pt x="1135757" y="0"/>
                  </a:moveTo>
                  <a:lnTo>
                    <a:pt x="1135757" y="1313394"/>
                  </a:lnTo>
                  <a:lnTo>
                    <a:pt x="2271496" y="672558"/>
                  </a:lnTo>
                </a:path>
              </a:pathLst>
            </a:custGeom>
            <a:ln w="179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151329" y="10814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30">
                  <a:moveTo>
                    <a:pt x="0" y="0"/>
                  </a:moveTo>
                  <a:lnTo>
                    <a:pt x="0" y="1313392"/>
                  </a:lnTo>
                  <a:lnTo>
                    <a:pt x="1135739" y="1954227"/>
                  </a:lnTo>
                  <a:lnTo>
                    <a:pt x="1135739" y="640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151329" y="10814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30">
                  <a:moveTo>
                    <a:pt x="0" y="0"/>
                  </a:moveTo>
                  <a:lnTo>
                    <a:pt x="1135739" y="640833"/>
                  </a:lnTo>
                  <a:lnTo>
                    <a:pt x="1135739" y="1954227"/>
                  </a:lnTo>
                  <a:lnTo>
                    <a:pt x="0" y="1313392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287087" y="10814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30">
                  <a:moveTo>
                    <a:pt x="1135739" y="0"/>
                  </a:moveTo>
                  <a:lnTo>
                    <a:pt x="0" y="640833"/>
                  </a:lnTo>
                  <a:lnTo>
                    <a:pt x="0" y="1954227"/>
                  </a:lnTo>
                  <a:lnTo>
                    <a:pt x="1135739" y="1313392"/>
                  </a:lnTo>
                  <a:lnTo>
                    <a:pt x="113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287087" y="1081428"/>
              <a:ext cx="1136015" cy="1954530"/>
            </a:xfrm>
            <a:custGeom>
              <a:avLst/>
              <a:gdLst/>
              <a:ahLst/>
              <a:cxnLst/>
              <a:rect l="l" t="t" r="r" b="b"/>
              <a:pathLst>
                <a:path w="1136014" h="1954530">
                  <a:moveTo>
                    <a:pt x="1135739" y="0"/>
                  </a:moveTo>
                  <a:lnTo>
                    <a:pt x="0" y="640833"/>
                  </a:lnTo>
                  <a:lnTo>
                    <a:pt x="0" y="1954227"/>
                  </a:lnTo>
                  <a:lnTo>
                    <a:pt x="1135739" y="1313392"/>
                  </a:lnTo>
                  <a:lnTo>
                    <a:pt x="1135739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151329" y="437943"/>
              <a:ext cx="2268220" cy="1284605"/>
            </a:xfrm>
            <a:custGeom>
              <a:avLst/>
              <a:gdLst/>
              <a:ahLst/>
              <a:cxnLst/>
              <a:rect l="l" t="t" r="r" b="b"/>
              <a:pathLst>
                <a:path w="2268220" h="1284605">
                  <a:moveTo>
                    <a:pt x="1131919" y="0"/>
                  </a:moveTo>
                  <a:lnTo>
                    <a:pt x="0" y="643484"/>
                  </a:lnTo>
                  <a:lnTo>
                    <a:pt x="1135739" y="1284317"/>
                  </a:lnTo>
                  <a:lnTo>
                    <a:pt x="2267658" y="640835"/>
                  </a:lnTo>
                  <a:lnTo>
                    <a:pt x="11319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151329" y="437943"/>
              <a:ext cx="2268220" cy="1284605"/>
            </a:xfrm>
            <a:custGeom>
              <a:avLst/>
              <a:gdLst/>
              <a:ahLst/>
              <a:cxnLst/>
              <a:rect l="l" t="t" r="r" b="b"/>
              <a:pathLst>
                <a:path w="2268220" h="1284605">
                  <a:moveTo>
                    <a:pt x="0" y="643484"/>
                  </a:moveTo>
                  <a:lnTo>
                    <a:pt x="1135739" y="1284317"/>
                  </a:lnTo>
                  <a:lnTo>
                    <a:pt x="2267658" y="640835"/>
                  </a:lnTo>
                  <a:lnTo>
                    <a:pt x="1131919" y="0"/>
                  </a:lnTo>
                  <a:lnTo>
                    <a:pt x="0" y="643484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993056" y="949686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3"/>
                  </a:lnTo>
                  <a:lnTo>
                    <a:pt x="87878" y="45333"/>
                  </a:lnTo>
                  <a:lnTo>
                    <a:pt x="51241" y="68241"/>
                  </a:lnTo>
                  <a:lnTo>
                    <a:pt x="23578" y="94533"/>
                  </a:lnTo>
                  <a:lnTo>
                    <a:pt x="0" y="154782"/>
                  </a:lnTo>
                  <a:lnTo>
                    <a:pt x="6095" y="185976"/>
                  </a:lnTo>
                  <a:lnTo>
                    <a:pt x="51241" y="241322"/>
                  </a:lnTo>
                  <a:lnTo>
                    <a:pt x="87878" y="264230"/>
                  </a:lnTo>
                  <a:lnTo>
                    <a:pt x="132282" y="283129"/>
                  </a:lnTo>
                  <a:lnTo>
                    <a:pt x="183247" y="297400"/>
                  </a:lnTo>
                  <a:lnTo>
                    <a:pt x="239567" y="306419"/>
                  </a:lnTo>
                  <a:lnTo>
                    <a:pt x="300034" y="309563"/>
                  </a:lnTo>
                  <a:lnTo>
                    <a:pt x="360503" y="306419"/>
                  </a:lnTo>
                  <a:lnTo>
                    <a:pt x="416824" y="297400"/>
                  </a:lnTo>
                  <a:lnTo>
                    <a:pt x="467790" y="283129"/>
                  </a:lnTo>
                  <a:lnTo>
                    <a:pt x="512194" y="264230"/>
                  </a:lnTo>
                  <a:lnTo>
                    <a:pt x="548832" y="241322"/>
                  </a:lnTo>
                  <a:lnTo>
                    <a:pt x="576495" y="215031"/>
                  </a:lnTo>
                  <a:lnTo>
                    <a:pt x="600073" y="154782"/>
                  </a:lnTo>
                  <a:lnTo>
                    <a:pt x="593978" y="123587"/>
                  </a:lnTo>
                  <a:lnTo>
                    <a:pt x="548832" y="68241"/>
                  </a:lnTo>
                  <a:lnTo>
                    <a:pt x="512194" y="45333"/>
                  </a:lnTo>
                  <a:lnTo>
                    <a:pt x="467790" y="26433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993056" y="949686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3"/>
                  </a:lnTo>
                  <a:lnTo>
                    <a:pt x="512194" y="45333"/>
                  </a:lnTo>
                  <a:lnTo>
                    <a:pt x="548832" y="68241"/>
                  </a:lnTo>
                  <a:lnTo>
                    <a:pt x="576495" y="94533"/>
                  </a:lnTo>
                  <a:lnTo>
                    <a:pt x="600073" y="154782"/>
                  </a:lnTo>
                  <a:lnTo>
                    <a:pt x="593978" y="185976"/>
                  </a:lnTo>
                  <a:lnTo>
                    <a:pt x="548832" y="241322"/>
                  </a:lnTo>
                  <a:lnTo>
                    <a:pt x="512194" y="264230"/>
                  </a:lnTo>
                  <a:lnTo>
                    <a:pt x="467790" y="283129"/>
                  </a:lnTo>
                  <a:lnTo>
                    <a:pt x="416824" y="297400"/>
                  </a:lnTo>
                  <a:lnTo>
                    <a:pt x="360503" y="306419"/>
                  </a:lnTo>
                  <a:lnTo>
                    <a:pt x="300034" y="309563"/>
                  </a:lnTo>
                  <a:lnTo>
                    <a:pt x="239567" y="306419"/>
                  </a:lnTo>
                  <a:lnTo>
                    <a:pt x="183247" y="297400"/>
                  </a:lnTo>
                  <a:lnTo>
                    <a:pt x="132282" y="283129"/>
                  </a:lnTo>
                  <a:lnTo>
                    <a:pt x="87878" y="264230"/>
                  </a:lnTo>
                  <a:lnTo>
                    <a:pt x="51241" y="241322"/>
                  </a:lnTo>
                  <a:lnTo>
                    <a:pt x="23578" y="215031"/>
                  </a:lnTo>
                  <a:lnTo>
                    <a:pt x="0" y="154782"/>
                  </a:lnTo>
                  <a:lnTo>
                    <a:pt x="6095" y="123587"/>
                  </a:lnTo>
                  <a:lnTo>
                    <a:pt x="51241" y="68241"/>
                  </a:lnTo>
                  <a:lnTo>
                    <a:pt x="87878" y="45333"/>
                  </a:lnTo>
                  <a:lnTo>
                    <a:pt x="132282" y="26433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573898" y="1613426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4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5"/>
                  </a:lnTo>
                  <a:lnTo>
                    <a:pt x="550205" y="622496"/>
                  </a:lnTo>
                  <a:lnTo>
                    <a:pt x="550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573898" y="1613426"/>
              <a:ext cx="550545" cy="933450"/>
            </a:xfrm>
            <a:custGeom>
              <a:avLst/>
              <a:gdLst/>
              <a:ahLst/>
              <a:cxnLst/>
              <a:rect l="l" t="t" r="r" b="b"/>
              <a:pathLst>
                <a:path w="550544" h="933450">
                  <a:moveTo>
                    <a:pt x="550205" y="0"/>
                  </a:moveTo>
                  <a:lnTo>
                    <a:pt x="0" y="310874"/>
                  </a:lnTo>
                  <a:lnTo>
                    <a:pt x="0" y="933375"/>
                  </a:lnTo>
                  <a:lnTo>
                    <a:pt x="550205" y="622496"/>
                  </a:lnTo>
                  <a:lnTo>
                    <a:pt x="550205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438153" y="1764049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5" y="0"/>
                  </a:moveTo>
                  <a:lnTo>
                    <a:pt x="0" y="485777"/>
                  </a:lnTo>
                  <a:lnTo>
                    <a:pt x="552448" y="809626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438153" y="1764049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552448" y="809626"/>
                  </a:moveTo>
                  <a:lnTo>
                    <a:pt x="0" y="485777"/>
                  </a:lnTo>
                  <a:lnTo>
                    <a:pt x="276225" y="0"/>
                  </a:lnTo>
                  <a:lnTo>
                    <a:pt x="552448" y="809626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438153" y="1764049"/>
              <a:ext cx="370840" cy="485775"/>
            </a:xfrm>
            <a:custGeom>
              <a:avLst/>
              <a:gdLst/>
              <a:ahLst/>
              <a:cxnLst/>
              <a:rect l="l" t="t" r="r" b="b"/>
              <a:pathLst>
                <a:path w="370839" h="485775">
                  <a:moveTo>
                    <a:pt x="276225" y="0"/>
                  </a:moveTo>
                  <a:lnTo>
                    <a:pt x="0" y="485777"/>
                  </a:lnTo>
                  <a:lnTo>
                    <a:pt x="370285" y="279802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438153" y="1764049"/>
              <a:ext cx="370840" cy="485775"/>
            </a:xfrm>
            <a:custGeom>
              <a:avLst/>
              <a:gdLst/>
              <a:ahLst/>
              <a:cxnLst/>
              <a:rect l="l" t="t" r="r" b="b"/>
              <a:pathLst>
                <a:path w="370839" h="485775">
                  <a:moveTo>
                    <a:pt x="370285" y="279802"/>
                  </a:moveTo>
                  <a:lnTo>
                    <a:pt x="0" y="485777"/>
                  </a:lnTo>
                  <a:lnTo>
                    <a:pt x="276225" y="0"/>
                  </a:lnTo>
                  <a:lnTo>
                    <a:pt x="370285" y="279802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585807" y="1613426"/>
              <a:ext cx="538480" cy="622935"/>
            </a:xfrm>
            <a:custGeom>
              <a:avLst/>
              <a:gdLst/>
              <a:ahLst/>
              <a:cxnLst/>
              <a:rect l="l" t="t" r="r" b="b"/>
              <a:pathLst>
                <a:path w="538480" h="622935">
                  <a:moveTo>
                    <a:pt x="538297" y="0"/>
                  </a:moveTo>
                  <a:lnTo>
                    <a:pt x="0" y="303731"/>
                  </a:lnTo>
                  <a:lnTo>
                    <a:pt x="538297" y="622496"/>
                  </a:lnTo>
                  <a:lnTo>
                    <a:pt x="5382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85807" y="1613426"/>
              <a:ext cx="538480" cy="622935"/>
            </a:xfrm>
            <a:custGeom>
              <a:avLst/>
              <a:gdLst/>
              <a:ahLst/>
              <a:cxnLst/>
              <a:rect l="l" t="t" r="r" b="b"/>
              <a:pathLst>
                <a:path w="538480" h="622935">
                  <a:moveTo>
                    <a:pt x="538297" y="0"/>
                  </a:moveTo>
                  <a:lnTo>
                    <a:pt x="0" y="303731"/>
                  </a:lnTo>
                  <a:lnTo>
                    <a:pt x="538297" y="622496"/>
                  </a:lnTo>
                  <a:lnTo>
                    <a:pt x="538297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061802" y="1986724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276223" y="0"/>
                  </a:moveTo>
                  <a:lnTo>
                    <a:pt x="0" y="485777"/>
                  </a:lnTo>
                  <a:lnTo>
                    <a:pt x="552448" y="809626"/>
                  </a:lnTo>
                  <a:lnTo>
                    <a:pt x="276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061802" y="1986724"/>
              <a:ext cx="552450" cy="809625"/>
            </a:xfrm>
            <a:custGeom>
              <a:avLst/>
              <a:gdLst/>
              <a:ahLst/>
              <a:cxnLst/>
              <a:rect l="l" t="t" r="r" b="b"/>
              <a:pathLst>
                <a:path w="552450" h="809625">
                  <a:moveTo>
                    <a:pt x="552448" y="809626"/>
                  </a:moveTo>
                  <a:lnTo>
                    <a:pt x="0" y="485777"/>
                  </a:lnTo>
                  <a:lnTo>
                    <a:pt x="276223" y="0"/>
                  </a:lnTo>
                  <a:lnTo>
                    <a:pt x="552448" y="809626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338026" y="1765266"/>
              <a:ext cx="655320" cy="1033144"/>
            </a:xfrm>
            <a:custGeom>
              <a:avLst/>
              <a:gdLst/>
              <a:ahLst/>
              <a:cxnLst/>
              <a:rect l="l" t="t" r="r" b="b"/>
              <a:pathLst>
                <a:path w="655319" h="1033144">
                  <a:moveTo>
                    <a:pt x="378616" y="0"/>
                  </a:moveTo>
                  <a:lnTo>
                    <a:pt x="0" y="221457"/>
                  </a:lnTo>
                  <a:lnTo>
                    <a:pt x="278603" y="1032873"/>
                  </a:lnTo>
                  <a:lnTo>
                    <a:pt x="654836" y="806648"/>
                  </a:lnTo>
                  <a:lnTo>
                    <a:pt x="3786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338026" y="1765266"/>
              <a:ext cx="655320" cy="1033144"/>
            </a:xfrm>
            <a:custGeom>
              <a:avLst/>
              <a:gdLst/>
              <a:ahLst/>
              <a:cxnLst/>
              <a:rect l="l" t="t" r="r" b="b"/>
              <a:pathLst>
                <a:path w="655319" h="1033144">
                  <a:moveTo>
                    <a:pt x="0" y="221457"/>
                  </a:moveTo>
                  <a:lnTo>
                    <a:pt x="378616" y="0"/>
                  </a:lnTo>
                  <a:lnTo>
                    <a:pt x="654836" y="806648"/>
                  </a:lnTo>
                  <a:lnTo>
                    <a:pt x="278603" y="1032873"/>
                  </a:lnTo>
                  <a:lnTo>
                    <a:pt x="0" y="221457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3053605" y="1893592"/>
              <a:ext cx="541020" cy="951230"/>
            </a:xfrm>
            <a:custGeom>
              <a:avLst/>
              <a:gdLst/>
              <a:ahLst/>
              <a:cxnLst/>
              <a:rect l="l" t="t" r="r" b="b"/>
              <a:pathLst>
                <a:path w="541020" h="951230">
                  <a:moveTo>
                    <a:pt x="540605" y="0"/>
                  </a:moveTo>
                  <a:lnTo>
                    <a:pt x="0" y="311835"/>
                  </a:lnTo>
                  <a:lnTo>
                    <a:pt x="0" y="950944"/>
                  </a:lnTo>
                  <a:lnTo>
                    <a:pt x="540605" y="639108"/>
                  </a:lnTo>
                  <a:lnTo>
                    <a:pt x="54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3053605" y="1893592"/>
              <a:ext cx="541020" cy="951230"/>
            </a:xfrm>
            <a:custGeom>
              <a:avLst/>
              <a:gdLst/>
              <a:ahLst/>
              <a:cxnLst/>
              <a:rect l="l" t="t" r="r" b="b"/>
              <a:pathLst>
                <a:path w="541020" h="951230">
                  <a:moveTo>
                    <a:pt x="540605" y="0"/>
                  </a:moveTo>
                  <a:lnTo>
                    <a:pt x="0" y="311835"/>
                  </a:lnTo>
                  <a:lnTo>
                    <a:pt x="0" y="950944"/>
                  </a:lnTo>
                  <a:lnTo>
                    <a:pt x="540605" y="639108"/>
                  </a:lnTo>
                  <a:lnTo>
                    <a:pt x="540605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576045" y="1614812"/>
              <a:ext cx="1022985" cy="586740"/>
            </a:xfrm>
            <a:custGeom>
              <a:avLst/>
              <a:gdLst/>
              <a:ahLst/>
              <a:cxnLst/>
              <a:rect l="l" t="t" r="r" b="b"/>
              <a:pathLst>
                <a:path w="1022985" h="586739">
                  <a:moveTo>
                    <a:pt x="540600" y="0"/>
                  </a:moveTo>
                  <a:lnTo>
                    <a:pt x="0" y="311835"/>
                  </a:lnTo>
                  <a:lnTo>
                    <a:pt x="482349" y="586742"/>
                  </a:lnTo>
                  <a:lnTo>
                    <a:pt x="1022954" y="274902"/>
                  </a:lnTo>
                  <a:lnTo>
                    <a:pt x="54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576045" y="1614812"/>
              <a:ext cx="1022985" cy="586740"/>
            </a:xfrm>
            <a:custGeom>
              <a:avLst/>
              <a:gdLst/>
              <a:ahLst/>
              <a:cxnLst/>
              <a:rect l="l" t="t" r="r" b="b"/>
              <a:pathLst>
                <a:path w="1022985" h="586739">
                  <a:moveTo>
                    <a:pt x="540600" y="0"/>
                  </a:moveTo>
                  <a:lnTo>
                    <a:pt x="0" y="311835"/>
                  </a:lnTo>
                  <a:lnTo>
                    <a:pt x="482349" y="586742"/>
                  </a:lnTo>
                  <a:lnTo>
                    <a:pt x="1022954" y="274902"/>
                  </a:lnTo>
                  <a:lnTo>
                    <a:pt x="54060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2573784" y="1926651"/>
              <a:ext cx="485140" cy="914400"/>
            </a:xfrm>
            <a:custGeom>
              <a:avLst/>
              <a:gdLst/>
              <a:ahLst/>
              <a:cxnLst/>
              <a:rect l="l" t="t" r="r" b="b"/>
              <a:pathLst>
                <a:path w="485139" h="914400">
                  <a:moveTo>
                    <a:pt x="2256" y="0"/>
                  </a:moveTo>
                  <a:lnTo>
                    <a:pt x="0" y="636738"/>
                  </a:lnTo>
                  <a:lnTo>
                    <a:pt x="484746" y="914086"/>
                  </a:lnTo>
                  <a:lnTo>
                    <a:pt x="484610" y="274902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573784" y="1926651"/>
              <a:ext cx="485140" cy="914400"/>
            </a:xfrm>
            <a:custGeom>
              <a:avLst/>
              <a:gdLst/>
              <a:ahLst/>
              <a:cxnLst/>
              <a:rect l="l" t="t" r="r" b="b"/>
              <a:pathLst>
                <a:path w="485139" h="914400">
                  <a:moveTo>
                    <a:pt x="0" y="636738"/>
                  </a:moveTo>
                  <a:lnTo>
                    <a:pt x="2256" y="0"/>
                  </a:lnTo>
                  <a:lnTo>
                    <a:pt x="484610" y="274902"/>
                  </a:lnTo>
                  <a:lnTo>
                    <a:pt x="484746" y="914086"/>
                  </a:lnTo>
                  <a:lnTo>
                    <a:pt x="0" y="636738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993038" y="611550"/>
              <a:ext cx="598170" cy="652145"/>
            </a:xfrm>
            <a:custGeom>
              <a:avLst/>
              <a:gdLst/>
              <a:ahLst/>
              <a:cxnLst/>
              <a:rect l="l" t="t" r="r" b="b"/>
              <a:pathLst>
                <a:path w="598169" h="652144">
                  <a:moveTo>
                    <a:pt x="597693" y="0"/>
                  </a:moveTo>
                  <a:lnTo>
                    <a:pt x="0" y="0"/>
                  </a:lnTo>
                  <a:lnTo>
                    <a:pt x="0" y="514346"/>
                  </a:lnTo>
                  <a:lnTo>
                    <a:pt x="43823" y="575271"/>
                  </a:lnTo>
                  <a:lnTo>
                    <a:pt x="74915" y="598790"/>
                  </a:lnTo>
                  <a:lnTo>
                    <a:pt x="110884" y="617843"/>
                  </a:lnTo>
                  <a:lnTo>
                    <a:pt x="150796" y="632551"/>
                  </a:lnTo>
                  <a:lnTo>
                    <a:pt x="193719" y="643036"/>
                  </a:lnTo>
                  <a:lnTo>
                    <a:pt x="238718" y="649418"/>
                  </a:lnTo>
                  <a:lnTo>
                    <a:pt x="284862" y="651819"/>
                  </a:lnTo>
                  <a:lnTo>
                    <a:pt x="331217" y="650362"/>
                  </a:lnTo>
                  <a:lnTo>
                    <a:pt x="376850" y="645166"/>
                  </a:lnTo>
                  <a:lnTo>
                    <a:pt x="420828" y="636354"/>
                  </a:lnTo>
                  <a:lnTo>
                    <a:pt x="462218" y="624048"/>
                  </a:lnTo>
                  <a:lnTo>
                    <a:pt x="500087" y="608368"/>
                  </a:lnTo>
                  <a:lnTo>
                    <a:pt x="533503" y="589437"/>
                  </a:lnTo>
                  <a:lnTo>
                    <a:pt x="583238" y="542304"/>
                  </a:lnTo>
                  <a:lnTo>
                    <a:pt x="597693" y="514346"/>
                  </a:lnTo>
                  <a:lnTo>
                    <a:pt x="597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993038" y="611550"/>
              <a:ext cx="598170" cy="652145"/>
            </a:xfrm>
            <a:custGeom>
              <a:avLst/>
              <a:gdLst/>
              <a:ahLst/>
              <a:cxnLst/>
              <a:rect l="l" t="t" r="r" b="b"/>
              <a:pathLst>
                <a:path w="598169" h="652144">
                  <a:moveTo>
                    <a:pt x="0" y="0"/>
                  </a:moveTo>
                  <a:lnTo>
                    <a:pt x="597693" y="0"/>
                  </a:lnTo>
                  <a:lnTo>
                    <a:pt x="597693" y="54785"/>
                  </a:lnTo>
                  <a:lnTo>
                    <a:pt x="597693" y="100319"/>
                  </a:lnTo>
                  <a:lnTo>
                    <a:pt x="597693" y="514346"/>
                  </a:lnTo>
                  <a:lnTo>
                    <a:pt x="583238" y="542304"/>
                  </a:lnTo>
                  <a:lnTo>
                    <a:pt x="533503" y="589437"/>
                  </a:lnTo>
                  <a:lnTo>
                    <a:pt x="500087" y="608368"/>
                  </a:lnTo>
                  <a:lnTo>
                    <a:pt x="462218" y="624048"/>
                  </a:lnTo>
                  <a:lnTo>
                    <a:pt x="420828" y="636354"/>
                  </a:lnTo>
                  <a:lnTo>
                    <a:pt x="376850" y="645166"/>
                  </a:lnTo>
                  <a:lnTo>
                    <a:pt x="331217" y="650362"/>
                  </a:lnTo>
                  <a:lnTo>
                    <a:pt x="284862" y="651819"/>
                  </a:lnTo>
                  <a:lnTo>
                    <a:pt x="238718" y="649418"/>
                  </a:lnTo>
                  <a:lnTo>
                    <a:pt x="193719" y="643036"/>
                  </a:lnTo>
                  <a:lnTo>
                    <a:pt x="150796" y="632551"/>
                  </a:lnTo>
                  <a:lnTo>
                    <a:pt x="110884" y="617843"/>
                  </a:lnTo>
                  <a:lnTo>
                    <a:pt x="74915" y="598790"/>
                  </a:lnTo>
                  <a:lnTo>
                    <a:pt x="43823" y="575271"/>
                  </a:lnTo>
                  <a:lnTo>
                    <a:pt x="0" y="514346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993056" y="45915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239567" y="3144"/>
                  </a:lnTo>
                  <a:lnTo>
                    <a:pt x="183247" y="12163"/>
                  </a:lnTo>
                  <a:lnTo>
                    <a:pt x="132282" y="26434"/>
                  </a:lnTo>
                  <a:lnTo>
                    <a:pt x="87878" y="45334"/>
                  </a:lnTo>
                  <a:lnTo>
                    <a:pt x="51241" y="68241"/>
                  </a:lnTo>
                  <a:lnTo>
                    <a:pt x="23578" y="94533"/>
                  </a:lnTo>
                  <a:lnTo>
                    <a:pt x="0" y="154782"/>
                  </a:lnTo>
                  <a:lnTo>
                    <a:pt x="6095" y="185977"/>
                  </a:lnTo>
                  <a:lnTo>
                    <a:pt x="51241" y="241323"/>
                  </a:lnTo>
                  <a:lnTo>
                    <a:pt x="87878" y="264231"/>
                  </a:lnTo>
                  <a:lnTo>
                    <a:pt x="132282" y="283131"/>
                  </a:lnTo>
                  <a:lnTo>
                    <a:pt x="183247" y="297401"/>
                  </a:lnTo>
                  <a:lnTo>
                    <a:pt x="239567" y="306420"/>
                  </a:lnTo>
                  <a:lnTo>
                    <a:pt x="300034" y="309565"/>
                  </a:lnTo>
                  <a:lnTo>
                    <a:pt x="360503" y="306420"/>
                  </a:lnTo>
                  <a:lnTo>
                    <a:pt x="416824" y="297401"/>
                  </a:lnTo>
                  <a:lnTo>
                    <a:pt x="467790" y="283131"/>
                  </a:lnTo>
                  <a:lnTo>
                    <a:pt x="512194" y="264231"/>
                  </a:lnTo>
                  <a:lnTo>
                    <a:pt x="548832" y="241323"/>
                  </a:lnTo>
                  <a:lnTo>
                    <a:pt x="576495" y="215031"/>
                  </a:lnTo>
                  <a:lnTo>
                    <a:pt x="600073" y="154782"/>
                  </a:lnTo>
                  <a:lnTo>
                    <a:pt x="593978" y="123588"/>
                  </a:lnTo>
                  <a:lnTo>
                    <a:pt x="548832" y="68241"/>
                  </a:lnTo>
                  <a:lnTo>
                    <a:pt x="512194" y="45334"/>
                  </a:lnTo>
                  <a:lnTo>
                    <a:pt x="467790" y="26434"/>
                  </a:lnTo>
                  <a:lnTo>
                    <a:pt x="416824" y="12163"/>
                  </a:lnTo>
                  <a:lnTo>
                    <a:pt x="360503" y="3144"/>
                  </a:lnTo>
                  <a:lnTo>
                    <a:pt x="300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993056" y="459150"/>
              <a:ext cx="600075" cy="309880"/>
            </a:xfrm>
            <a:custGeom>
              <a:avLst/>
              <a:gdLst/>
              <a:ahLst/>
              <a:cxnLst/>
              <a:rect l="l" t="t" r="r" b="b"/>
              <a:pathLst>
                <a:path w="600075" h="309880">
                  <a:moveTo>
                    <a:pt x="300034" y="0"/>
                  </a:moveTo>
                  <a:lnTo>
                    <a:pt x="360503" y="3144"/>
                  </a:lnTo>
                  <a:lnTo>
                    <a:pt x="416824" y="12163"/>
                  </a:lnTo>
                  <a:lnTo>
                    <a:pt x="467790" y="26434"/>
                  </a:lnTo>
                  <a:lnTo>
                    <a:pt x="512194" y="45334"/>
                  </a:lnTo>
                  <a:lnTo>
                    <a:pt x="548832" y="68241"/>
                  </a:lnTo>
                  <a:lnTo>
                    <a:pt x="576495" y="94533"/>
                  </a:lnTo>
                  <a:lnTo>
                    <a:pt x="600073" y="154782"/>
                  </a:lnTo>
                  <a:lnTo>
                    <a:pt x="593978" y="185977"/>
                  </a:lnTo>
                  <a:lnTo>
                    <a:pt x="548832" y="241323"/>
                  </a:lnTo>
                  <a:lnTo>
                    <a:pt x="512194" y="264231"/>
                  </a:lnTo>
                  <a:lnTo>
                    <a:pt x="467790" y="283131"/>
                  </a:lnTo>
                  <a:lnTo>
                    <a:pt x="416824" y="297401"/>
                  </a:lnTo>
                  <a:lnTo>
                    <a:pt x="360503" y="306420"/>
                  </a:lnTo>
                  <a:lnTo>
                    <a:pt x="300034" y="309565"/>
                  </a:lnTo>
                  <a:lnTo>
                    <a:pt x="239567" y="306420"/>
                  </a:lnTo>
                  <a:lnTo>
                    <a:pt x="183247" y="297401"/>
                  </a:lnTo>
                  <a:lnTo>
                    <a:pt x="132282" y="283131"/>
                  </a:lnTo>
                  <a:lnTo>
                    <a:pt x="87878" y="264231"/>
                  </a:lnTo>
                  <a:lnTo>
                    <a:pt x="51241" y="241323"/>
                  </a:lnTo>
                  <a:lnTo>
                    <a:pt x="23578" y="215031"/>
                  </a:lnTo>
                  <a:lnTo>
                    <a:pt x="0" y="154782"/>
                  </a:lnTo>
                  <a:lnTo>
                    <a:pt x="6095" y="123588"/>
                  </a:lnTo>
                  <a:lnTo>
                    <a:pt x="51241" y="68241"/>
                  </a:lnTo>
                  <a:lnTo>
                    <a:pt x="87878" y="45334"/>
                  </a:lnTo>
                  <a:lnTo>
                    <a:pt x="132282" y="26434"/>
                  </a:lnTo>
                  <a:lnTo>
                    <a:pt x="183247" y="12163"/>
                  </a:lnTo>
                  <a:lnTo>
                    <a:pt x="239567" y="3144"/>
                  </a:lnTo>
                  <a:lnTo>
                    <a:pt x="300034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4175652" y="584988"/>
            <a:ext cx="2317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EXPLODED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1436565" y="819359"/>
            <a:ext cx="7948930" cy="3830954"/>
            <a:chOff x="1436565" y="819359"/>
            <a:chExt cx="7948930" cy="3830954"/>
          </a:xfrm>
        </p:grpSpPr>
        <p:sp>
          <p:nvSpPr>
            <p:cNvPr id="52" name="object 52" descr=""/>
            <p:cNvSpPr/>
            <p:nvPr/>
          </p:nvSpPr>
          <p:spPr>
            <a:xfrm>
              <a:off x="4188352" y="819359"/>
              <a:ext cx="2292350" cy="9525"/>
            </a:xfrm>
            <a:custGeom>
              <a:avLst/>
              <a:gdLst/>
              <a:ahLst/>
              <a:cxnLst/>
              <a:rect l="l" t="t" r="r" b="b"/>
              <a:pathLst>
                <a:path w="2292350" h="9525">
                  <a:moveTo>
                    <a:pt x="2291838" y="0"/>
                  </a:moveTo>
                  <a:lnTo>
                    <a:pt x="0" y="0"/>
                  </a:lnTo>
                  <a:lnTo>
                    <a:pt x="0" y="9237"/>
                  </a:lnTo>
                  <a:lnTo>
                    <a:pt x="2291838" y="9237"/>
                  </a:lnTo>
                  <a:lnTo>
                    <a:pt x="22918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972515" y="3769164"/>
              <a:ext cx="311150" cy="535305"/>
            </a:xfrm>
            <a:custGeom>
              <a:avLst/>
              <a:gdLst/>
              <a:ahLst/>
              <a:cxnLst/>
              <a:rect l="l" t="t" r="r" b="b"/>
              <a:pathLst>
                <a:path w="311150" h="535304">
                  <a:moveTo>
                    <a:pt x="0" y="0"/>
                  </a:moveTo>
                  <a:lnTo>
                    <a:pt x="0" y="359769"/>
                  </a:lnTo>
                  <a:lnTo>
                    <a:pt x="311104" y="535308"/>
                  </a:lnTo>
                  <a:lnTo>
                    <a:pt x="311104" y="175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CB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972515" y="3769164"/>
              <a:ext cx="311150" cy="535305"/>
            </a:xfrm>
            <a:custGeom>
              <a:avLst/>
              <a:gdLst/>
              <a:ahLst/>
              <a:cxnLst/>
              <a:rect l="l" t="t" r="r" b="b"/>
              <a:pathLst>
                <a:path w="311150" h="535304">
                  <a:moveTo>
                    <a:pt x="0" y="0"/>
                  </a:moveTo>
                  <a:lnTo>
                    <a:pt x="311104" y="175539"/>
                  </a:lnTo>
                  <a:lnTo>
                    <a:pt x="311104" y="535308"/>
                  </a:lnTo>
                  <a:lnTo>
                    <a:pt x="0" y="3597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283623" y="3769164"/>
              <a:ext cx="311150" cy="535305"/>
            </a:xfrm>
            <a:custGeom>
              <a:avLst/>
              <a:gdLst/>
              <a:ahLst/>
              <a:cxnLst/>
              <a:rect l="l" t="t" r="r" b="b"/>
              <a:pathLst>
                <a:path w="311150" h="535304">
                  <a:moveTo>
                    <a:pt x="311105" y="0"/>
                  </a:moveTo>
                  <a:lnTo>
                    <a:pt x="0" y="175539"/>
                  </a:lnTo>
                  <a:lnTo>
                    <a:pt x="0" y="535308"/>
                  </a:lnTo>
                  <a:lnTo>
                    <a:pt x="311105" y="359769"/>
                  </a:lnTo>
                  <a:lnTo>
                    <a:pt x="311105" y="0"/>
                  </a:lnTo>
                  <a:close/>
                </a:path>
              </a:pathLst>
            </a:custGeom>
            <a:solidFill>
              <a:srgbClr val="C022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283623" y="3769164"/>
              <a:ext cx="311150" cy="535305"/>
            </a:xfrm>
            <a:custGeom>
              <a:avLst/>
              <a:gdLst/>
              <a:ahLst/>
              <a:cxnLst/>
              <a:rect l="l" t="t" r="r" b="b"/>
              <a:pathLst>
                <a:path w="311150" h="535304">
                  <a:moveTo>
                    <a:pt x="311105" y="0"/>
                  </a:moveTo>
                  <a:lnTo>
                    <a:pt x="0" y="175539"/>
                  </a:lnTo>
                  <a:lnTo>
                    <a:pt x="0" y="535308"/>
                  </a:lnTo>
                  <a:lnTo>
                    <a:pt x="311105" y="359769"/>
                  </a:lnTo>
                  <a:lnTo>
                    <a:pt x="31110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972515" y="3592896"/>
              <a:ext cx="621665" cy="352425"/>
            </a:xfrm>
            <a:custGeom>
              <a:avLst/>
              <a:gdLst/>
              <a:ahLst/>
              <a:cxnLst/>
              <a:rect l="l" t="t" r="r" b="b"/>
              <a:pathLst>
                <a:path w="621664" h="352425">
                  <a:moveTo>
                    <a:pt x="310056" y="0"/>
                  </a:moveTo>
                  <a:lnTo>
                    <a:pt x="0" y="176267"/>
                  </a:lnTo>
                  <a:lnTo>
                    <a:pt x="311104" y="351806"/>
                  </a:lnTo>
                  <a:lnTo>
                    <a:pt x="621162" y="175539"/>
                  </a:lnTo>
                  <a:lnTo>
                    <a:pt x="310056" y="0"/>
                  </a:lnTo>
                  <a:close/>
                </a:path>
              </a:pathLst>
            </a:custGeom>
            <a:solidFill>
              <a:srgbClr val="50A4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972515" y="3592896"/>
              <a:ext cx="621665" cy="352425"/>
            </a:xfrm>
            <a:custGeom>
              <a:avLst/>
              <a:gdLst/>
              <a:ahLst/>
              <a:cxnLst/>
              <a:rect l="l" t="t" r="r" b="b"/>
              <a:pathLst>
                <a:path w="621664" h="352425">
                  <a:moveTo>
                    <a:pt x="0" y="176267"/>
                  </a:moveTo>
                  <a:lnTo>
                    <a:pt x="311104" y="351806"/>
                  </a:lnTo>
                  <a:lnTo>
                    <a:pt x="621162" y="175539"/>
                  </a:lnTo>
                  <a:lnTo>
                    <a:pt x="310056" y="0"/>
                  </a:lnTo>
                  <a:lnTo>
                    <a:pt x="0" y="17626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3081" y="3733077"/>
              <a:ext cx="164376" cy="84795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1710" y="3731705"/>
              <a:ext cx="167119" cy="87538"/>
            </a:xfrm>
            <a:prstGeom prst="rect">
              <a:avLst/>
            </a:prstGeom>
          </p:spPr>
        </p:pic>
        <p:sp>
          <p:nvSpPr>
            <p:cNvPr id="61" name="object 61" descr=""/>
            <p:cNvSpPr/>
            <p:nvPr/>
          </p:nvSpPr>
          <p:spPr>
            <a:xfrm>
              <a:off x="2362189" y="3914891"/>
              <a:ext cx="151130" cy="255904"/>
            </a:xfrm>
            <a:custGeom>
              <a:avLst/>
              <a:gdLst/>
              <a:ahLst/>
              <a:cxnLst/>
              <a:rect l="l" t="t" r="r" b="b"/>
              <a:pathLst>
                <a:path w="151130" h="255904">
                  <a:moveTo>
                    <a:pt x="150714" y="0"/>
                  </a:moveTo>
                  <a:lnTo>
                    <a:pt x="0" y="85154"/>
                  </a:lnTo>
                  <a:lnTo>
                    <a:pt x="0" y="255672"/>
                  </a:lnTo>
                  <a:lnTo>
                    <a:pt x="150714" y="170514"/>
                  </a:lnTo>
                  <a:lnTo>
                    <a:pt x="15071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2362189" y="3914891"/>
              <a:ext cx="151130" cy="255904"/>
            </a:xfrm>
            <a:custGeom>
              <a:avLst/>
              <a:gdLst/>
              <a:ahLst/>
              <a:cxnLst/>
              <a:rect l="l" t="t" r="r" b="b"/>
              <a:pathLst>
                <a:path w="151130" h="255904">
                  <a:moveTo>
                    <a:pt x="150714" y="0"/>
                  </a:moveTo>
                  <a:lnTo>
                    <a:pt x="0" y="85154"/>
                  </a:lnTo>
                  <a:lnTo>
                    <a:pt x="0" y="255672"/>
                  </a:lnTo>
                  <a:lnTo>
                    <a:pt x="150714" y="170514"/>
                  </a:lnTo>
                  <a:lnTo>
                    <a:pt x="15071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49710" y="3954779"/>
              <a:ext cx="154072" cy="224518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4080" y="3913516"/>
              <a:ext cx="150195" cy="173261"/>
            </a:xfrm>
            <a:prstGeom prst="rect">
              <a:avLst/>
            </a:prstGeom>
          </p:spPr>
        </p:pic>
        <p:sp>
          <p:nvSpPr>
            <p:cNvPr id="65" name="object 65" descr=""/>
            <p:cNvSpPr/>
            <p:nvPr/>
          </p:nvSpPr>
          <p:spPr>
            <a:xfrm>
              <a:off x="1453892" y="3151720"/>
              <a:ext cx="1875789" cy="1497330"/>
            </a:xfrm>
            <a:custGeom>
              <a:avLst/>
              <a:gdLst/>
              <a:ahLst/>
              <a:cxnLst/>
              <a:rect l="l" t="t" r="r" b="b"/>
              <a:pathLst>
                <a:path w="1875789" h="1497329">
                  <a:moveTo>
                    <a:pt x="746878" y="0"/>
                  </a:moveTo>
                  <a:lnTo>
                    <a:pt x="746878" y="613144"/>
                  </a:lnTo>
                </a:path>
                <a:path w="1875789" h="1497329">
                  <a:moveTo>
                    <a:pt x="913864" y="0"/>
                  </a:moveTo>
                  <a:lnTo>
                    <a:pt x="913864" y="613144"/>
                  </a:lnTo>
                </a:path>
                <a:path w="1875789" h="1497329">
                  <a:moveTo>
                    <a:pt x="1061280" y="761864"/>
                  </a:moveTo>
                  <a:lnTo>
                    <a:pt x="1875326" y="1238029"/>
                  </a:lnTo>
                </a:path>
                <a:path w="1875789" h="1497329">
                  <a:moveTo>
                    <a:pt x="909951" y="846662"/>
                  </a:moveTo>
                  <a:lnTo>
                    <a:pt x="1723997" y="1322826"/>
                  </a:lnTo>
                </a:path>
                <a:path w="1875789" h="1497329">
                  <a:moveTo>
                    <a:pt x="907340" y="1020819"/>
                  </a:moveTo>
                  <a:lnTo>
                    <a:pt x="1721387" y="1496984"/>
                  </a:lnTo>
                </a:path>
                <a:path w="1875789" h="1497329">
                  <a:moveTo>
                    <a:pt x="672501" y="801993"/>
                  </a:moveTo>
                  <a:lnTo>
                    <a:pt x="0" y="1199231"/>
                  </a:lnTo>
                </a:path>
                <a:path w="1875789" h="1497329">
                  <a:moveTo>
                    <a:pt x="745556" y="1026378"/>
                  </a:moveTo>
                  <a:lnTo>
                    <a:pt x="73055" y="142361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6565" y="4314837"/>
              <a:ext cx="154072" cy="224518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1513602" y="4179229"/>
              <a:ext cx="306705" cy="359410"/>
            </a:xfrm>
            <a:custGeom>
              <a:avLst/>
              <a:gdLst/>
              <a:ahLst/>
              <a:cxnLst/>
              <a:rect l="l" t="t" r="r" b="b"/>
              <a:pathLst>
                <a:path w="306705" h="359410">
                  <a:moveTo>
                    <a:pt x="230907" y="0"/>
                  </a:moveTo>
                  <a:lnTo>
                    <a:pt x="0" y="136979"/>
                  </a:lnTo>
                  <a:lnTo>
                    <a:pt x="76315" y="359408"/>
                  </a:lnTo>
                  <a:lnTo>
                    <a:pt x="306567" y="221122"/>
                  </a:lnTo>
                  <a:lnTo>
                    <a:pt x="230907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1513602" y="4179229"/>
              <a:ext cx="306705" cy="359410"/>
            </a:xfrm>
            <a:custGeom>
              <a:avLst/>
              <a:gdLst/>
              <a:ahLst/>
              <a:cxnLst/>
              <a:rect l="l" t="t" r="r" b="b"/>
              <a:pathLst>
                <a:path w="306705" h="359410">
                  <a:moveTo>
                    <a:pt x="0" y="136979"/>
                  </a:moveTo>
                  <a:lnTo>
                    <a:pt x="230907" y="0"/>
                  </a:lnTo>
                  <a:lnTo>
                    <a:pt x="306567" y="221122"/>
                  </a:lnTo>
                  <a:lnTo>
                    <a:pt x="76315" y="359408"/>
                  </a:lnTo>
                  <a:lnTo>
                    <a:pt x="0" y="1369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3139384" y="4367346"/>
              <a:ext cx="148590" cy="260985"/>
            </a:xfrm>
            <a:custGeom>
              <a:avLst/>
              <a:gdLst/>
              <a:ahLst/>
              <a:cxnLst/>
              <a:rect l="l" t="t" r="r" b="b"/>
              <a:pathLst>
                <a:path w="148589" h="260985">
                  <a:moveTo>
                    <a:pt x="148081" y="0"/>
                  </a:moveTo>
                  <a:lnTo>
                    <a:pt x="0" y="85421"/>
                  </a:lnTo>
                  <a:lnTo>
                    <a:pt x="0" y="260488"/>
                  </a:lnTo>
                  <a:lnTo>
                    <a:pt x="148081" y="175068"/>
                  </a:lnTo>
                  <a:lnTo>
                    <a:pt x="148081" y="0"/>
                  </a:lnTo>
                  <a:close/>
                </a:path>
              </a:pathLst>
            </a:custGeom>
            <a:solidFill>
              <a:srgbClr val="B820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2748956" y="4139653"/>
              <a:ext cx="539115" cy="488315"/>
            </a:xfrm>
            <a:custGeom>
              <a:avLst/>
              <a:gdLst/>
              <a:ahLst/>
              <a:cxnLst/>
              <a:rect l="l" t="t" r="r" b="b"/>
              <a:pathLst>
                <a:path w="539114" h="488314">
                  <a:moveTo>
                    <a:pt x="538509" y="227693"/>
                  </a:moveTo>
                  <a:lnTo>
                    <a:pt x="390427" y="313114"/>
                  </a:lnTo>
                  <a:lnTo>
                    <a:pt x="390427" y="488181"/>
                  </a:lnTo>
                  <a:lnTo>
                    <a:pt x="538509" y="402761"/>
                  </a:lnTo>
                  <a:lnTo>
                    <a:pt x="538509" y="227693"/>
                  </a:lnTo>
                  <a:close/>
                </a:path>
                <a:path w="539114" h="488314">
                  <a:moveTo>
                    <a:pt x="148085" y="0"/>
                  </a:moveTo>
                  <a:lnTo>
                    <a:pt x="0" y="85421"/>
                  </a:lnTo>
                  <a:lnTo>
                    <a:pt x="0" y="260485"/>
                  </a:lnTo>
                  <a:lnTo>
                    <a:pt x="148085" y="175068"/>
                  </a:lnTo>
                  <a:lnTo>
                    <a:pt x="14808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2748959" y="4139653"/>
              <a:ext cx="540385" cy="312420"/>
            </a:xfrm>
            <a:custGeom>
              <a:avLst/>
              <a:gdLst/>
              <a:ahLst/>
              <a:cxnLst/>
              <a:rect l="l" t="t" r="r" b="b"/>
              <a:pathLst>
                <a:path w="540385" h="312420">
                  <a:moveTo>
                    <a:pt x="148083" y="0"/>
                  </a:moveTo>
                  <a:lnTo>
                    <a:pt x="0" y="85421"/>
                  </a:lnTo>
                  <a:lnTo>
                    <a:pt x="391734" y="312051"/>
                  </a:lnTo>
                  <a:lnTo>
                    <a:pt x="539821" y="226631"/>
                  </a:lnTo>
                  <a:lnTo>
                    <a:pt x="14808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2748959" y="4139653"/>
              <a:ext cx="540385" cy="312420"/>
            </a:xfrm>
            <a:custGeom>
              <a:avLst/>
              <a:gdLst/>
              <a:ahLst/>
              <a:cxnLst/>
              <a:rect l="l" t="t" r="r" b="b"/>
              <a:pathLst>
                <a:path w="540385" h="312420">
                  <a:moveTo>
                    <a:pt x="148083" y="0"/>
                  </a:moveTo>
                  <a:lnTo>
                    <a:pt x="0" y="85421"/>
                  </a:lnTo>
                  <a:lnTo>
                    <a:pt x="391734" y="312051"/>
                  </a:lnTo>
                  <a:lnTo>
                    <a:pt x="539821" y="226631"/>
                  </a:lnTo>
                  <a:lnTo>
                    <a:pt x="14808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48340" y="4225074"/>
              <a:ext cx="392430" cy="401955"/>
            </a:xfrm>
            <a:custGeom>
              <a:avLst/>
              <a:gdLst/>
              <a:ahLst/>
              <a:cxnLst/>
              <a:rect l="l" t="t" r="r" b="b"/>
              <a:pathLst>
                <a:path w="392430" h="401954">
                  <a:moveTo>
                    <a:pt x="618" y="0"/>
                  </a:moveTo>
                  <a:lnTo>
                    <a:pt x="0" y="174416"/>
                  </a:lnTo>
                  <a:lnTo>
                    <a:pt x="392393" y="401720"/>
                  </a:lnTo>
                  <a:lnTo>
                    <a:pt x="392352" y="2266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ED48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2748340" y="4225074"/>
              <a:ext cx="392430" cy="401955"/>
            </a:xfrm>
            <a:custGeom>
              <a:avLst/>
              <a:gdLst/>
              <a:ahLst/>
              <a:cxnLst/>
              <a:rect l="l" t="t" r="r" b="b"/>
              <a:pathLst>
                <a:path w="392430" h="401954">
                  <a:moveTo>
                    <a:pt x="0" y="174416"/>
                  </a:moveTo>
                  <a:lnTo>
                    <a:pt x="618" y="0"/>
                  </a:lnTo>
                  <a:lnTo>
                    <a:pt x="392352" y="226630"/>
                  </a:lnTo>
                  <a:lnTo>
                    <a:pt x="392393" y="401720"/>
                  </a:lnTo>
                  <a:lnTo>
                    <a:pt x="0" y="1744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5" name="object 7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01710" y="3457746"/>
              <a:ext cx="167119" cy="87541"/>
            </a:xfrm>
            <a:prstGeom prst="rect">
              <a:avLst/>
            </a:prstGeom>
          </p:spPr>
        </p:pic>
        <p:pic>
          <p:nvPicPr>
            <p:cNvPr id="76" name="object 7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03077" y="3211250"/>
              <a:ext cx="163724" cy="331569"/>
            </a:xfrm>
            <a:prstGeom prst="rect">
              <a:avLst/>
            </a:prstGeom>
          </p:spPr>
        </p:pic>
        <p:sp>
          <p:nvSpPr>
            <p:cNvPr id="77" name="object 77" descr=""/>
            <p:cNvSpPr/>
            <p:nvPr/>
          </p:nvSpPr>
          <p:spPr>
            <a:xfrm>
              <a:off x="2203077" y="3211250"/>
              <a:ext cx="163830" cy="332105"/>
            </a:xfrm>
            <a:custGeom>
              <a:avLst/>
              <a:gdLst/>
              <a:ahLst/>
              <a:cxnLst/>
              <a:rect l="l" t="t" r="r" b="b"/>
              <a:pathLst>
                <a:path w="163830" h="332104">
                  <a:moveTo>
                    <a:pt x="0" y="0"/>
                  </a:moveTo>
                  <a:lnTo>
                    <a:pt x="163724" y="0"/>
                  </a:lnTo>
                  <a:lnTo>
                    <a:pt x="163724" y="49138"/>
                  </a:lnTo>
                  <a:lnTo>
                    <a:pt x="163724" y="98276"/>
                  </a:lnTo>
                  <a:lnTo>
                    <a:pt x="163724" y="147415"/>
                  </a:lnTo>
                  <a:lnTo>
                    <a:pt x="163724" y="196553"/>
                  </a:lnTo>
                  <a:lnTo>
                    <a:pt x="163724" y="245693"/>
                  </a:lnTo>
                  <a:lnTo>
                    <a:pt x="163724" y="294833"/>
                  </a:lnTo>
                  <a:lnTo>
                    <a:pt x="142642" y="317580"/>
                  </a:lnTo>
                  <a:lnTo>
                    <a:pt x="105683" y="330262"/>
                  </a:lnTo>
                  <a:lnTo>
                    <a:pt x="62893" y="331569"/>
                  </a:lnTo>
                  <a:lnTo>
                    <a:pt x="24316" y="320195"/>
                  </a:lnTo>
                  <a:lnTo>
                    <a:pt x="0" y="2948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03081" y="3169504"/>
              <a:ext cx="164376" cy="84797"/>
            </a:xfrm>
            <a:prstGeom prst="rect">
              <a:avLst/>
            </a:prstGeom>
          </p:spPr>
        </p:pic>
        <p:pic>
          <p:nvPicPr>
            <p:cNvPr id="79" name="object 7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01710" y="3168132"/>
              <a:ext cx="167119" cy="87541"/>
            </a:xfrm>
            <a:prstGeom prst="rect">
              <a:avLst/>
            </a:prstGeom>
          </p:spPr>
        </p:pic>
        <p:pic>
          <p:nvPicPr>
            <p:cNvPr id="80" name="object 80" descr="">
              <a:hlinkClick r:id="rId10"/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59382" y="3050131"/>
              <a:ext cx="1125863" cy="1125863"/>
            </a:xfrm>
            <a:prstGeom prst="rect">
              <a:avLst/>
            </a:prstGeom>
          </p:spPr>
        </p:pic>
      </p:grpSp>
      <p:sp>
        <p:nvSpPr>
          <p:cNvPr id="81" name="object 81" descr=""/>
          <p:cNvSpPr txBox="1"/>
          <p:nvPr/>
        </p:nvSpPr>
        <p:spPr>
          <a:xfrm>
            <a:off x="4448102" y="905663"/>
            <a:ext cx="18173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DISASSEMBLED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TOY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7101145" y="717387"/>
            <a:ext cx="23577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7087857" y="916017"/>
            <a:ext cx="23850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educational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toy.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7230805" y="215485"/>
            <a:ext cx="17354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3940935" y="233838"/>
            <a:ext cx="29800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417193" y="236931"/>
            <a:ext cx="331533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9370815" y="215100"/>
            <a:ext cx="85471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8414756" y="3194402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6740467" y="1114644"/>
            <a:ext cx="3079115" cy="138176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shade.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Start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degree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vertical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line,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just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below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page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Arial"/>
              <a:cs typeface="Arial"/>
            </a:endParaRPr>
          </a:p>
          <a:p>
            <a:pPr marL="1376045">
              <a:lnSpc>
                <a:spcPct val="100000"/>
              </a:lnSpc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90" name="object 90" descr=""/>
          <p:cNvSpPr/>
          <p:nvPr/>
        </p:nvSpPr>
        <p:spPr>
          <a:xfrm>
            <a:off x="8711308" y="2503036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1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3" y="66909"/>
                </a:lnTo>
                <a:lnTo>
                  <a:pt x="80658" y="76817"/>
                </a:lnTo>
                <a:lnTo>
                  <a:pt x="80658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8"/>
                </a:lnTo>
                <a:lnTo>
                  <a:pt x="207474" y="304861"/>
                </a:lnTo>
                <a:lnTo>
                  <a:pt x="247384" y="273704"/>
                </a:lnTo>
                <a:lnTo>
                  <a:pt x="174751" y="273704"/>
                </a:lnTo>
                <a:lnTo>
                  <a:pt x="174751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7056867" y="6856543"/>
            <a:ext cx="1468755" cy="1682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8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</a:t>
            </a:r>
            <a:r>
              <a:rPr dirty="0" spc="-5"/>
              <a:t> </a:t>
            </a:r>
            <a:r>
              <a:rPr dirty="0" spc="-20"/>
              <a:t>2023</a:t>
            </a:r>
          </a:p>
        </p:txBody>
      </p:sp>
      <p:sp>
        <p:nvSpPr>
          <p:cNvPr id="93" name="object 93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/>
              <a:t>WORLD</a:t>
            </a:r>
            <a:r>
              <a:rPr dirty="0" spc="180"/>
              <a:t> </a:t>
            </a:r>
            <a:r>
              <a:rPr dirty="0"/>
              <a:t>ASSOCIATION</a:t>
            </a:r>
            <a:r>
              <a:rPr dirty="0" spc="265"/>
              <a:t> </a:t>
            </a:r>
            <a:r>
              <a:rPr dirty="0"/>
              <a:t>OF</a:t>
            </a:r>
            <a:r>
              <a:rPr dirty="0" spc="235"/>
              <a:t> </a:t>
            </a:r>
            <a:r>
              <a:rPr dirty="0"/>
              <a:t>TECHNOLOGY</a:t>
            </a:r>
            <a:r>
              <a:rPr dirty="0" spc="210"/>
              <a:t> </a:t>
            </a:r>
            <a:r>
              <a:rPr dirty="0" spc="-10"/>
              <a:t>TEACHERS</a:t>
            </a:r>
          </a:p>
        </p:txBody>
      </p:sp>
      <p:sp>
        <p:nvSpPr>
          <p:cNvPr id="94" name="object 94" descr=""/>
          <p:cNvSpPr txBox="1"/>
          <p:nvPr/>
        </p:nvSpPr>
        <p:spPr>
          <a:xfrm>
            <a:off x="4280296" y="6872034"/>
            <a:ext cx="2519680" cy="1682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800" spc="-1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QUESTIONS</cp:keywords>
  <dc:title>eview1.cdr</dc:title>
  <dcterms:created xsi:type="dcterms:W3CDTF">2023-03-20T16:31:45Z</dcterms:created>
  <dcterms:modified xsi:type="dcterms:W3CDTF">2023-03-20T16:31:45Z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2023-03-20T00:00:00Z</vt:filetime>
  </property>
  <property fmtid="{D5CDD505-2E9C-101B-9397-08002B2CF9AE}" pid="5" name="Producer">
    <vt:lpwstr>Corel PDF Engine Version 19.1.0.419</vt:lpwstr>
  </property>
</Properties>
</file>