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s://www.facebook.com/groups/254963448192823/" TargetMode="Externa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s://www.technologystudent.com/pwtol/sand2.htm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0" y="-31897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PALM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SANDER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28" y="1129166"/>
            <a:ext cx="684530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Palm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Sander,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5360" y="570582"/>
            <a:ext cx="6299835" cy="42799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763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1005"/>
              </a:spcBef>
              <a:tabLst>
                <a:tab pos="196278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https://www.technologystudent.com/pwtol/sand2.htm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5541" y="7216924"/>
            <a:ext cx="48545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palm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sander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diﬀer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sander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37219" y="2646895"/>
            <a:ext cx="6229985" cy="3220085"/>
            <a:chOff x="737219" y="2646895"/>
            <a:chExt cx="6229985" cy="3220085"/>
          </a:xfrm>
        </p:grpSpPr>
        <p:sp>
          <p:nvSpPr>
            <p:cNvPr id="12" name="object 12"/>
            <p:cNvSpPr/>
            <p:nvPr/>
          </p:nvSpPr>
          <p:spPr>
            <a:xfrm>
              <a:off x="6117206" y="3332680"/>
              <a:ext cx="849630" cy="130810"/>
            </a:xfrm>
            <a:custGeom>
              <a:avLst/>
              <a:gdLst/>
              <a:ahLst/>
              <a:cxnLst/>
              <a:rect l="l" t="t" r="r" b="b"/>
              <a:pathLst>
                <a:path w="849629" h="130810">
                  <a:moveTo>
                    <a:pt x="845400" y="0"/>
                  </a:moveTo>
                  <a:lnTo>
                    <a:pt x="0" y="37960"/>
                  </a:lnTo>
                  <a:lnTo>
                    <a:pt x="4000" y="130657"/>
                  </a:lnTo>
                  <a:lnTo>
                    <a:pt x="849401" y="92697"/>
                  </a:lnTo>
                  <a:lnTo>
                    <a:pt x="84540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510911" y="4316014"/>
              <a:ext cx="557530" cy="729615"/>
            </a:xfrm>
            <a:custGeom>
              <a:avLst/>
              <a:gdLst/>
              <a:ahLst/>
              <a:cxnLst/>
              <a:rect l="l" t="t" r="r" b="b"/>
              <a:pathLst>
                <a:path w="557529" h="729614">
                  <a:moveTo>
                    <a:pt x="557453" y="0"/>
                  </a:moveTo>
                  <a:lnTo>
                    <a:pt x="0" y="0"/>
                  </a:lnTo>
                  <a:lnTo>
                    <a:pt x="0" y="729272"/>
                  </a:lnTo>
                  <a:lnTo>
                    <a:pt x="557453" y="729272"/>
                  </a:lnTo>
                  <a:lnTo>
                    <a:pt x="557453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93968" y="5526644"/>
              <a:ext cx="3130550" cy="93980"/>
            </a:xfrm>
            <a:custGeom>
              <a:avLst/>
              <a:gdLst/>
              <a:ahLst/>
              <a:cxnLst/>
              <a:rect l="l" t="t" r="r" b="b"/>
              <a:pathLst>
                <a:path w="3130550" h="93979">
                  <a:moveTo>
                    <a:pt x="3130397" y="0"/>
                  </a:moveTo>
                  <a:lnTo>
                    <a:pt x="41211" y="0"/>
                  </a:lnTo>
                  <a:lnTo>
                    <a:pt x="0" y="93916"/>
                  </a:lnTo>
                  <a:lnTo>
                    <a:pt x="3130397" y="93916"/>
                  </a:lnTo>
                  <a:lnTo>
                    <a:pt x="3130397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59980" y="5622338"/>
              <a:ext cx="3264395" cy="20797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3348" y="2646895"/>
              <a:ext cx="4839706" cy="287623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181333" y="4545836"/>
              <a:ext cx="2630805" cy="447675"/>
            </a:xfrm>
            <a:custGeom>
              <a:avLst/>
              <a:gdLst/>
              <a:ahLst/>
              <a:cxnLst/>
              <a:rect l="l" t="t" r="r" b="b"/>
              <a:pathLst>
                <a:path w="2630804" h="447675">
                  <a:moveTo>
                    <a:pt x="2437053" y="0"/>
                  </a:moveTo>
                  <a:lnTo>
                    <a:pt x="2391619" y="12887"/>
                  </a:lnTo>
                  <a:lnTo>
                    <a:pt x="2345902" y="25463"/>
                  </a:lnTo>
                  <a:lnTo>
                    <a:pt x="2299909" y="37728"/>
                  </a:lnTo>
                  <a:lnTo>
                    <a:pt x="2253645" y="49684"/>
                  </a:lnTo>
                  <a:lnTo>
                    <a:pt x="2207114" y="61332"/>
                  </a:lnTo>
                  <a:lnTo>
                    <a:pt x="2160322" y="72673"/>
                  </a:lnTo>
                  <a:lnTo>
                    <a:pt x="2113274" y="83709"/>
                  </a:lnTo>
                  <a:lnTo>
                    <a:pt x="2065976" y="94441"/>
                  </a:lnTo>
                  <a:lnTo>
                    <a:pt x="2018432" y="104869"/>
                  </a:lnTo>
                  <a:lnTo>
                    <a:pt x="1970647" y="114996"/>
                  </a:lnTo>
                  <a:lnTo>
                    <a:pt x="1922627" y="124822"/>
                  </a:lnTo>
                  <a:lnTo>
                    <a:pt x="1874377" y="134349"/>
                  </a:lnTo>
                  <a:lnTo>
                    <a:pt x="1825902" y="143578"/>
                  </a:lnTo>
                  <a:lnTo>
                    <a:pt x="1777208" y="152510"/>
                  </a:lnTo>
                  <a:lnTo>
                    <a:pt x="1728299" y="161146"/>
                  </a:lnTo>
                  <a:lnTo>
                    <a:pt x="1679180" y="169489"/>
                  </a:lnTo>
                  <a:lnTo>
                    <a:pt x="1629857" y="177538"/>
                  </a:lnTo>
                  <a:lnTo>
                    <a:pt x="1580335" y="185296"/>
                  </a:lnTo>
                  <a:lnTo>
                    <a:pt x="1530618" y="192763"/>
                  </a:lnTo>
                  <a:lnTo>
                    <a:pt x="1480714" y="199940"/>
                  </a:lnTo>
                  <a:lnTo>
                    <a:pt x="1430625" y="206830"/>
                  </a:lnTo>
                  <a:lnTo>
                    <a:pt x="1380358" y="213433"/>
                  </a:lnTo>
                  <a:lnTo>
                    <a:pt x="1329918" y="219750"/>
                  </a:lnTo>
                  <a:lnTo>
                    <a:pt x="1279309" y="225784"/>
                  </a:lnTo>
                  <a:lnTo>
                    <a:pt x="1228538" y="231534"/>
                  </a:lnTo>
                  <a:lnTo>
                    <a:pt x="1177608" y="237002"/>
                  </a:lnTo>
                  <a:lnTo>
                    <a:pt x="1126526" y="242190"/>
                  </a:lnTo>
                  <a:lnTo>
                    <a:pt x="1075297" y="247099"/>
                  </a:lnTo>
                  <a:lnTo>
                    <a:pt x="1023925" y="251729"/>
                  </a:lnTo>
                  <a:lnTo>
                    <a:pt x="972416" y="256083"/>
                  </a:lnTo>
                  <a:lnTo>
                    <a:pt x="920776" y="260161"/>
                  </a:lnTo>
                  <a:lnTo>
                    <a:pt x="869008" y="263965"/>
                  </a:lnTo>
                  <a:lnTo>
                    <a:pt x="817118" y="267496"/>
                  </a:lnTo>
                  <a:lnTo>
                    <a:pt x="765113" y="270756"/>
                  </a:lnTo>
                  <a:lnTo>
                    <a:pt x="712995" y="273744"/>
                  </a:lnTo>
                  <a:lnTo>
                    <a:pt x="660772" y="276464"/>
                  </a:lnTo>
                  <a:lnTo>
                    <a:pt x="608448" y="278915"/>
                  </a:lnTo>
                  <a:lnTo>
                    <a:pt x="556027" y="281100"/>
                  </a:lnTo>
                  <a:lnTo>
                    <a:pt x="503516" y="283019"/>
                  </a:lnTo>
                  <a:lnTo>
                    <a:pt x="457927" y="305022"/>
                  </a:lnTo>
                  <a:lnTo>
                    <a:pt x="411195" y="325527"/>
                  </a:lnTo>
                  <a:lnTo>
                    <a:pt x="363352" y="344634"/>
                  </a:lnTo>
                  <a:lnTo>
                    <a:pt x="314430" y="362440"/>
                  </a:lnTo>
                  <a:lnTo>
                    <a:pt x="264460" y="379042"/>
                  </a:lnTo>
                  <a:lnTo>
                    <a:pt x="213473" y="394539"/>
                  </a:lnTo>
                  <a:lnTo>
                    <a:pt x="161503" y="409029"/>
                  </a:lnTo>
                  <a:lnTo>
                    <a:pt x="108579" y="422609"/>
                  </a:lnTo>
                  <a:lnTo>
                    <a:pt x="54734" y="435378"/>
                  </a:lnTo>
                  <a:lnTo>
                    <a:pt x="0" y="447433"/>
                  </a:lnTo>
                  <a:lnTo>
                    <a:pt x="206566" y="446312"/>
                  </a:lnTo>
                  <a:lnTo>
                    <a:pt x="463927" y="443693"/>
                  </a:lnTo>
                  <a:lnTo>
                    <a:pt x="669104" y="440309"/>
                  </a:lnTo>
                  <a:lnTo>
                    <a:pt x="822552" y="436848"/>
                  </a:lnTo>
                  <a:lnTo>
                    <a:pt x="975616" y="432476"/>
                  </a:lnTo>
                  <a:lnTo>
                    <a:pt x="1128282" y="427083"/>
                  </a:lnTo>
                  <a:lnTo>
                    <a:pt x="1229832" y="422866"/>
                  </a:lnTo>
                  <a:lnTo>
                    <a:pt x="1331198" y="418115"/>
                  </a:lnTo>
                  <a:lnTo>
                    <a:pt x="1432374" y="412797"/>
                  </a:lnTo>
                  <a:lnTo>
                    <a:pt x="1533357" y="406880"/>
                  </a:lnTo>
                  <a:lnTo>
                    <a:pt x="1634145" y="400331"/>
                  </a:lnTo>
                  <a:lnTo>
                    <a:pt x="1734732" y="393117"/>
                  </a:lnTo>
                  <a:lnTo>
                    <a:pt x="1835117" y="385208"/>
                  </a:lnTo>
                  <a:lnTo>
                    <a:pt x="1935295" y="376569"/>
                  </a:lnTo>
                  <a:lnTo>
                    <a:pt x="2035262" y="367170"/>
                  </a:lnTo>
                  <a:lnTo>
                    <a:pt x="2135015" y="356977"/>
                  </a:lnTo>
                  <a:lnTo>
                    <a:pt x="2234551" y="345958"/>
                  </a:lnTo>
                  <a:lnTo>
                    <a:pt x="2333866" y="334080"/>
                  </a:lnTo>
                  <a:lnTo>
                    <a:pt x="2432956" y="321313"/>
                  </a:lnTo>
                  <a:lnTo>
                    <a:pt x="2531818" y="307622"/>
                  </a:lnTo>
                  <a:lnTo>
                    <a:pt x="2630449" y="292976"/>
                  </a:lnTo>
                  <a:lnTo>
                    <a:pt x="2583501" y="265789"/>
                  </a:lnTo>
                  <a:lnTo>
                    <a:pt x="2545696" y="233747"/>
                  </a:lnTo>
                  <a:lnTo>
                    <a:pt x="2515413" y="196828"/>
                  </a:lnTo>
                  <a:lnTo>
                    <a:pt x="2491030" y="155014"/>
                  </a:lnTo>
                  <a:lnTo>
                    <a:pt x="2470923" y="108284"/>
                  </a:lnTo>
                  <a:lnTo>
                    <a:pt x="2453472" y="56619"/>
                  </a:lnTo>
                  <a:lnTo>
                    <a:pt x="2437053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469253" y="3124679"/>
              <a:ext cx="3321413" cy="1809191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1085209" y="5105375"/>
              <a:ext cx="239395" cy="320040"/>
            </a:xfrm>
            <a:custGeom>
              <a:avLst/>
              <a:gdLst/>
              <a:ahLst/>
              <a:cxnLst/>
              <a:rect l="l" t="t" r="r" b="b"/>
              <a:pathLst>
                <a:path w="239394" h="320039">
                  <a:moveTo>
                    <a:pt x="135255" y="0"/>
                  </a:moveTo>
                  <a:lnTo>
                    <a:pt x="0" y="319786"/>
                  </a:lnTo>
                  <a:lnTo>
                    <a:pt x="237921" y="319786"/>
                  </a:lnTo>
                  <a:lnTo>
                    <a:pt x="239306" y="139"/>
                  </a:lnTo>
                  <a:lnTo>
                    <a:pt x="135255" y="0"/>
                  </a:lnTo>
                  <a:close/>
                </a:path>
              </a:pathLst>
            </a:custGeom>
            <a:solidFill>
              <a:srgbClr val="223D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349690" y="5105375"/>
              <a:ext cx="104139" cy="320040"/>
            </a:xfrm>
            <a:custGeom>
              <a:avLst/>
              <a:gdLst/>
              <a:ahLst/>
              <a:cxnLst/>
              <a:rect l="l" t="t" r="r" b="b"/>
              <a:pathLst>
                <a:path w="104140" h="320039">
                  <a:moveTo>
                    <a:pt x="0" y="0"/>
                  </a:moveTo>
                  <a:lnTo>
                    <a:pt x="165" y="319786"/>
                  </a:lnTo>
                  <a:lnTo>
                    <a:pt x="102666" y="319786"/>
                  </a:lnTo>
                  <a:lnTo>
                    <a:pt x="104051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745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78029" y="5105375"/>
              <a:ext cx="84455" cy="320040"/>
            </a:xfrm>
            <a:custGeom>
              <a:avLst/>
              <a:gdLst/>
              <a:ahLst/>
              <a:cxnLst/>
              <a:rect l="l" t="t" r="r" b="b"/>
              <a:pathLst>
                <a:path w="84455" h="320039">
                  <a:moveTo>
                    <a:pt x="0" y="0"/>
                  </a:moveTo>
                  <a:lnTo>
                    <a:pt x="139" y="319786"/>
                  </a:lnTo>
                  <a:lnTo>
                    <a:pt x="82969" y="319786"/>
                  </a:lnTo>
                  <a:lnTo>
                    <a:pt x="84086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47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586014" y="5105384"/>
              <a:ext cx="169545" cy="320040"/>
            </a:xfrm>
            <a:custGeom>
              <a:avLst/>
              <a:gdLst/>
              <a:ahLst/>
              <a:cxnLst/>
              <a:rect l="l" t="t" r="r" b="b"/>
              <a:pathLst>
                <a:path w="169544" h="320039">
                  <a:moveTo>
                    <a:pt x="76111" y="139"/>
                  </a:moveTo>
                  <a:lnTo>
                    <a:pt x="0" y="0"/>
                  </a:lnTo>
                  <a:lnTo>
                    <a:pt x="127" y="319786"/>
                  </a:lnTo>
                  <a:lnTo>
                    <a:pt x="75095" y="319786"/>
                  </a:lnTo>
                  <a:lnTo>
                    <a:pt x="76111" y="139"/>
                  </a:lnTo>
                  <a:close/>
                </a:path>
                <a:path w="169544" h="320039">
                  <a:moveTo>
                    <a:pt x="169049" y="139"/>
                  </a:moveTo>
                  <a:lnTo>
                    <a:pt x="103555" y="0"/>
                  </a:lnTo>
                  <a:lnTo>
                    <a:pt x="103657" y="319786"/>
                  </a:lnTo>
                  <a:lnTo>
                    <a:pt x="168173" y="319786"/>
                  </a:lnTo>
                  <a:lnTo>
                    <a:pt x="169049" y="139"/>
                  </a:lnTo>
                  <a:close/>
                </a:path>
              </a:pathLst>
            </a:custGeom>
            <a:solidFill>
              <a:srgbClr val="294A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779858" y="5105375"/>
              <a:ext cx="55880" cy="320040"/>
            </a:xfrm>
            <a:custGeom>
              <a:avLst/>
              <a:gdLst/>
              <a:ahLst/>
              <a:cxnLst/>
              <a:rect l="l" t="t" r="r" b="b"/>
              <a:pathLst>
                <a:path w="55880" h="320039">
                  <a:moveTo>
                    <a:pt x="0" y="0"/>
                  </a:moveTo>
                  <a:lnTo>
                    <a:pt x="88" y="319786"/>
                  </a:lnTo>
                  <a:lnTo>
                    <a:pt x="55029" y="319786"/>
                  </a:lnTo>
                  <a:lnTo>
                    <a:pt x="55765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847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868370" y="5105375"/>
              <a:ext cx="396875" cy="320040"/>
            </a:xfrm>
            <a:custGeom>
              <a:avLst/>
              <a:gdLst/>
              <a:ahLst/>
              <a:cxnLst/>
              <a:rect l="l" t="t" r="r" b="b"/>
              <a:pathLst>
                <a:path w="396875" h="320039">
                  <a:moveTo>
                    <a:pt x="0" y="0"/>
                  </a:moveTo>
                  <a:lnTo>
                    <a:pt x="647" y="319786"/>
                  </a:lnTo>
                  <a:lnTo>
                    <a:pt x="391274" y="319786"/>
                  </a:lnTo>
                  <a:lnTo>
                    <a:pt x="396557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42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38942" y="3127244"/>
              <a:ext cx="958850" cy="85725"/>
            </a:xfrm>
            <a:custGeom>
              <a:avLst/>
              <a:gdLst/>
              <a:ahLst/>
              <a:cxnLst/>
              <a:rect l="l" t="t" r="r" b="b"/>
              <a:pathLst>
                <a:path w="958850" h="85725">
                  <a:moveTo>
                    <a:pt x="38519" y="82702"/>
                  </a:moveTo>
                  <a:lnTo>
                    <a:pt x="37096" y="61506"/>
                  </a:lnTo>
                  <a:lnTo>
                    <a:pt x="0" y="64020"/>
                  </a:lnTo>
                  <a:lnTo>
                    <a:pt x="1435" y="85217"/>
                  </a:lnTo>
                  <a:lnTo>
                    <a:pt x="38519" y="82702"/>
                  </a:lnTo>
                  <a:close/>
                </a:path>
                <a:path w="958850" h="85725">
                  <a:moveTo>
                    <a:pt x="101803" y="78714"/>
                  </a:moveTo>
                  <a:lnTo>
                    <a:pt x="100380" y="57518"/>
                  </a:lnTo>
                  <a:lnTo>
                    <a:pt x="63284" y="60032"/>
                  </a:lnTo>
                  <a:lnTo>
                    <a:pt x="64719" y="81229"/>
                  </a:lnTo>
                  <a:lnTo>
                    <a:pt x="101803" y="78714"/>
                  </a:lnTo>
                  <a:close/>
                </a:path>
                <a:path w="958850" h="85725">
                  <a:moveTo>
                    <a:pt x="160667" y="73850"/>
                  </a:moveTo>
                  <a:lnTo>
                    <a:pt x="159245" y="52654"/>
                  </a:lnTo>
                  <a:lnTo>
                    <a:pt x="122148" y="55168"/>
                  </a:lnTo>
                  <a:lnTo>
                    <a:pt x="123583" y="76365"/>
                  </a:lnTo>
                  <a:lnTo>
                    <a:pt x="160667" y="73850"/>
                  </a:lnTo>
                  <a:close/>
                </a:path>
                <a:path w="958850" h="85725">
                  <a:moveTo>
                    <a:pt x="223951" y="69862"/>
                  </a:moveTo>
                  <a:lnTo>
                    <a:pt x="222529" y="48666"/>
                  </a:lnTo>
                  <a:lnTo>
                    <a:pt x="185432" y="51181"/>
                  </a:lnTo>
                  <a:lnTo>
                    <a:pt x="186867" y="72377"/>
                  </a:lnTo>
                  <a:lnTo>
                    <a:pt x="223951" y="69862"/>
                  </a:lnTo>
                  <a:close/>
                </a:path>
                <a:path w="958850" h="85725">
                  <a:moveTo>
                    <a:pt x="282816" y="65887"/>
                  </a:moveTo>
                  <a:lnTo>
                    <a:pt x="281381" y="44691"/>
                  </a:lnTo>
                  <a:lnTo>
                    <a:pt x="244297" y="47205"/>
                  </a:lnTo>
                  <a:lnTo>
                    <a:pt x="245732" y="68402"/>
                  </a:lnTo>
                  <a:lnTo>
                    <a:pt x="282816" y="65887"/>
                  </a:lnTo>
                  <a:close/>
                </a:path>
                <a:path w="958850" h="85725">
                  <a:moveTo>
                    <a:pt x="346100" y="61899"/>
                  </a:moveTo>
                  <a:lnTo>
                    <a:pt x="344665" y="40703"/>
                  </a:lnTo>
                  <a:lnTo>
                    <a:pt x="307581" y="43218"/>
                  </a:lnTo>
                  <a:lnTo>
                    <a:pt x="309016" y="64414"/>
                  </a:lnTo>
                  <a:lnTo>
                    <a:pt x="346100" y="61899"/>
                  </a:lnTo>
                  <a:close/>
                </a:path>
                <a:path w="958850" h="85725">
                  <a:moveTo>
                    <a:pt x="404952" y="57035"/>
                  </a:moveTo>
                  <a:lnTo>
                    <a:pt x="403517" y="35839"/>
                  </a:lnTo>
                  <a:lnTo>
                    <a:pt x="366433" y="38354"/>
                  </a:lnTo>
                  <a:lnTo>
                    <a:pt x="367868" y="59550"/>
                  </a:lnTo>
                  <a:lnTo>
                    <a:pt x="404952" y="57035"/>
                  </a:lnTo>
                  <a:close/>
                </a:path>
                <a:path w="958850" h="85725">
                  <a:moveTo>
                    <a:pt x="468249" y="53047"/>
                  </a:moveTo>
                  <a:lnTo>
                    <a:pt x="466813" y="31851"/>
                  </a:lnTo>
                  <a:lnTo>
                    <a:pt x="429729" y="34366"/>
                  </a:lnTo>
                  <a:lnTo>
                    <a:pt x="431165" y="55562"/>
                  </a:lnTo>
                  <a:lnTo>
                    <a:pt x="468249" y="53047"/>
                  </a:lnTo>
                  <a:close/>
                </a:path>
                <a:path w="958850" h="85725">
                  <a:moveTo>
                    <a:pt x="528878" y="50838"/>
                  </a:moveTo>
                  <a:lnTo>
                    <a:pt x="527443" y="29641"/>
                  </a:lnTo>
                  <a:lnTo>
                    <a:pt x="490359" y="32156"/>
                  </a:lnTo>
                  <a:lnTo>
                    <a:pt x="491794" y="53352"/>
                  </a:lnTo>
                  <a:lnTo>
                    <a:pt x="528878" y="50838"/>
                  </a:lnTo>
                  <a:close/>
                </a:path>
                <a:path w="958850" h="85725">
                  <a:moveTo>
                    <a:pt x="592162" y="46850"/>
                  </a:moveTo>
                  <a:lnTo>
                    <a:pt x="590727" y="25654"/>
                  </a:lnTo>
                  <a:lnTo>
                    <a:pt x="553643" y="28168"/>
                  </a:lnTo>
                  <a:lnTo>
                    <a:pt x="555078" y="49364"/>
                  </a:lnTo>
                  <a:lnTo>
                    <a:pt x="592162" y="46850"/>
                  </a:lnTo>
                  <a:close/>
                </a:path>
                <a:path w="958850" h="85725">
                  <a:moveTo>
                    <a:pt x="651027" y="41986"/>
                  </a:moveTo>
                  <a:lnTo>
                    <a:pt x="649592" y="20789"/>
                  </a:lnTo>
                  <a:lnTo>
                    <a:pt x="612508" y="23304"/>
                  </a:lnTo>
                  <a:lnTo>
                    <a:pt x="613943" y="44500"/>
                  </a:lnTo>
                  <a:lnTo>
                    <a:pt x="651027" y="41986"/>
                  </a:lnTo>
                  <a:close/>
                </a:path>
                <a:path w="958850" h="85725">
                  <a:moveTo>
                    <a:pt x="714311" y="37998"/>
                  </a:moveTo>
                  <a:lnTo>
                    <a:pt x="712876" y="16802"/>
                  </a:lnTo>
                  <a:lnTo>
                    <a:pt x="675792" y="19316"/>
                  </a:lnTo>
                  <a:lnTo>
                    <a:pt x="677227" y="40513"/>
                  </a:lnTo>
                  <a:lnTo>
                    <a:pt x="714311" y="37998"/>
                  </a:lnTo>
                  <a:close/>
                </a:path>
                <a:path w="958850" h="85725">
                  <a:moveTo>
                    <a:pt x="773176" y="34023"/>
                  </a:moveTo>
                  <a:lnTo>
                    <a:pt x="771753" y="12827"/>
                  </a:lnTo>
                  <a:lnTo>
                    <a:pt x="734656" y="15341"/>
                  </a:lnTo>
                  <a:lnTo>
                    <a:pt x="736092" y="36537"/>
                  </a:lnTo>
                  <a:lnTo>
                    <a:pt x="773176" y="34023"/>
                  </a:lnTo>
                  <a:close/>
                </a:path>
                <a:path w="958850" h="85725">
                  <a:moveTo>
                    <a:pt x="836460" y="30035"/>
                  </a:moveTo>
                  <a:lnTo>
                    <a:pt x="835037" y="8839"/>
                  </a:lnTo>
                  <a:lnTo>
                    <a:pt x="797941" y="11353"/>
                  </a:lnTo>
                  <a:lnTo>
                    <a:pt x="799376" y="32550"/>
                  </a:lnTo>
                  <a:lnTo>
                    <a:pt x="836460" y="30035"/>
                  </a:lnTo>
                  <a:close/>
                </a:path>
                <a:path w="958850" h="85725">
                  <a:moveTo>
                    <a:pt x="895311" y="25171"/>
                  </a:moveTo>
                  <a:lnTo>
                    <a:pt x="893889" y="3975"/>
                  </a:lnTo>
                  <a:lnTo>
                    <a:pt x="856792" y="6489"/>
                  </a:lnTo>
                  <a:lnTo>
                    <a:pt x="858227" y="27686"/>
                  </a:lnTo>
                  <a:lnTo>
                    <a:pt x="895311" y="25171"/>
                  </a:lnTo>
                  <a:close/>
                </a:path>
                <a:path w="958850" h="85725">
                  <a:moveTo>
                    <a:pt x="958596" y="21183"/>
                  </a:moveTo>
                  <a:lnTo>
                    <a:pt x="957173" y="0"/>
                  </a:lnTo>
                  <a:lnTo>
                    <a:pt x="920076" y="2501"/>
                  </a:lnTo>
                  <a:lnTo>
                    <a:pt x="921512" y="23698"/>
                  </a:lnTo>
                  <a:lnTo>
                    <a:pt x="958596" y="2118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340796" y="3154880"/>
              <a:ext cx="961390" cy="453390"/>
            </a:xfrm>
            <a:custGeom>
              <a:avLst/>
              <a:gdLst/>
              <a:ahLst/>
              <a:cxnLst/>
              <a:rect l="l" t="t" r="r" b="b"/>
              <a:pathLst>
                <a:path w="961389" h="453389">
                  <a:moveTo>
                    <a:pt x="42964" y="208000"/>
                  </a:moveTo>
                  <a:lnTo>
                    <a:pt x="42291" y="158686"/>
                  </a:lnTo>
                  <a:lnTo>
                    <a:pt x="40309" y="109143"/>
                  </a:lnTo>
                  <a:lnTo>
                    <a:pt x="36741" y="59347"/>
                  </a:lnTo>
                  <a:lnTo>
                    <a:pt x="0" y="62230"/>
                  </a:lnTo>
                  <a:lnTo>
                    <a:pt x="9194" y="111645"/>
                  </a:lnTo>
                  <a:lnTo>
                    <a:pt x="16370" y="160820"/>
                  </a:lnTo>
                  <a:lnTo>
                    <a:pt x="21869" y="209778"/>
                  </a:lnTo>
                  <a:lnTo>
                    <a:pt x="26060" y="258572"/>
                  </a:lnTo>
                  <a:lnTo>
                    <a:pt x="29298" y="307251"/>
                  </a:lnTo>
                  <a:lnTo>
                    <a:pt x="36944" y="453021"/>
                  </a:lnTo>
                  <a:lnTo>
                    <a:pt x="41567" y="306171"/>
                  </a:lnTo>
                  <a:lnTo>
                    <a:pt x="42633" y="257149"/>
                  </a:lnTo>
                  <a:lnTo>
                    <a:pt x="42964" y="208000"/>
                  </a:lnTo>
                  <a:close/>
                </a:path>
                <a:path w="961389" h="453389">
                  <a:moveTo>
                    <a:pt x="105371" y="203581"/>
                  </a:moveTo>
                  <a:lnTo>
                    <a:pt x="104698" y="154266"/>
                  </a:lnTo>
                  <a:lnTo>
                    <a:pt x="102717" y="104724"/>
                  </a:lnTo>
                  <a:lnTo>
                    <a:pt x="99136" y="54927"/>
                  </a:lnTo>
                  <a:lnTo>
                    <a:pt x="62395" y="57810"/>
                  </a:lnTo>
                  <a:lnTo>
                    <a:pt x="71589" y="107226"/>
                  </a:lnTo>
                  <a:lnTo>
                    <a:pt x="78765" y="156400"/>
                  </a:lnTo>
                  <a:lnTo>
                    <a:pt x="84264" y="205359"/>
                  </a:lnTo>
                  <a:lnTo>
                    <a:pt x="88455" y="254152"/>
                  </a:lnTo>
                  <a:lnTo>
                    <a:pt x="91694" y="302831"/>
                  </a:lnTo>
                  <a:lnTo>
                    <a:pt x="99339" y="448602"/>
                  </a:lnTo>
                  <a:lnTo>
                    <a:pt x="103962" y="301764"/>
                  </a:lnTo>
                  <a:lnTo>
                    <a:pt x="105029" y="252730"/>
                  </a:lnTo>
                  <a:lnTo>
                    <a:pt x="105371" y="203581"/>
                  </a:lnTo>
                  <a:close/>
                </a:path>
                <a:path w="961389" h="453389">
                  <a:moveTo>
                    <a:pt x="164198" y="199148"/>
                  </a:moveTo>
                  <a:lnTo>
                    <a:pt x="163525" y="149834"/>
                  </a:lnTo>
                  <a:lnTo>
                    <a:pt x="161544" y="100291"/>
                  </a:lnTo>
                  <a:lnTo>
                    <a:pt x="157962" y="50495"/>
                  </a:lnTo>
                  <a:lnTo>
                    <a:pt x="121234" y="53378"/>
                  </a:lnTo>
                  <a:lnTo>
                    <a:pt x="130429" y="102793"/>
                  </a:lnTo>
                  <a:lnTo>
                    <a:pt x="137604" y="151968"/>
                  </a:lnTo>
                  <a:lnTo>
                    <a:pt x="143103" y="200926"/>
                  </a:lnTo>
                  <a:lnTo>
                    <a:pt x="147294" y="249720"/>
                  </a:lnTo>
                  <a:lnTo>
                    <a:pt x="150533" y="298399"/>
                  </a:lnTo>
                  <a:lnTo>
                    <a:pt x="158178" y="444169"/>
                  </a:lnTo>
                  <a:lnTo>
                    <a:pt x="162801" y="297319"/>
                  </a:lnTo>
                  <a:lnTo>
                    <a:pt x="163868" y="248297"/>
                  </a:lnTo>
                  <a:lnTo>
                    <a:pt x="164198" y="199148"/>
                  </a:lnTo>
                  <a:close/>
                </a:path>
                <a:path w="961389" h="453389">
                  <a:moveTo>
                    <a:pt x="227965" y="196049"/>
                  </a:moveTo>
                  <a:lnTo>
                    <a:pt x="227279" y="146735"/>
                  </a:lnTo>
                  <a:lnTo>
                    <a:pt x="225310" y="97193"/>
                  </a:lnTo>
                  <a:lnTo>
                    <a:pt x="221729" y="47396"/>
                  </a:lnTo>
                  <a:lnTo>
                    <a:pt x="184988" y="50279"/>
                  </a:lnTo>
                  <a:lnTo>
                    <a:pt x="194183" y="99707"/>
                  </a:lnTo>
                  <a:lnTo>
                    <a:pt x="201358" y="148869"/>
                  </a:lnTo>
                  <a:lnTo>
                    <a:pt x="206857" y="197827"/>
                  </a:lnTo>
                  <a:lnTo>
                    <a:pt x="211048" y="246621"/>
                  </a:lnTo>
                  <a:lnTo>
                    <a:pt x="214287" y="295300"/>
                  </a:lnTo>
                  <a:lnTo>
                    <a:pt x="221932" y="441071"/>
                  </a:lnTo>
                  <a:lnTo>
                    <a:pt x="226555" y="294220"/>
                  </a:lnTo>
                  <a:lnTo>
                    <a:pt x="227622" y="245198"/>
                  </a:lnTo>
                  <a:lnTo>
                    <a:pt x="227965" y="196049"/>
                  </a:lnTo>
                  <a:close/>
                </a:path>
                <a:path w="961389" h="453389">
                  <a:moveTo>
                    <a:pt x="290360" y="191617"/>
                  </a:moveTo>
                  <a:lnTo>
                    <a:pt x="289687" y="142303"/>
                  </a:lnTo>
                  <a:lnTo>
                    <a:pt x="287705" y="92773"/>
                  </a:lnTo>
                  <a:lnTo>
                    <a:pt x="284137" y="42964"/>
                  </a:lnTo>
                  <a:lnTo>
                    <a:pt x="247396" y="45847"/>
                  </a:lnTo>
                  <a:lnTo>
                    <a:pt x="256590" y="95275"/>
                  </a:lnTo>
                  <a:lnTo>
                    <a:pt x="263753" y="144437"/>
                  </a:lnTo>
                  <a:lnTo>
                    <a:pt x="269252" y="193395"/>
                  </a:lnTo>
                  <a:lnTo>
                    <a:pt x="273443" y="242201"/>
                  </a:lnTo>
                  <a:lnTo>
                    <a:pt x="276682" y="290868"/>
                  </a:lnTo>
                  <a:lnTo>
                    <a:pt x="284340" y="436638"/>
                  </a:lnTo>
                  <a:lnTo>
                    <a:pt x="288950" y="289801"/>
                  </a:lnTo>
                  <a:lnTo>
                    <a:pt x="290017" y="240766"/>
                  </a:lnTo>
                  <a:lnTo>
                    <a:pt x="290360" y="191617"/>
                  </a:lnTo>
                  <a:close/>
                </a:path>
                <a:path w="961389" h="453389">
                  <a:moveTo>
                    <a:pt x="349186" y="187198"/>
                  </a:moveTo>
                  <a:lnTo>
                    <a:pt x="348513" y="137883"/>
                  </a:lnTo>
                  <a:lnTo>
                    <a:pt x="346532" y="88341"/>
                  </a:lnTo>
                  <a:lnTo>
                    <a:pt x="342963" y="38544"/>
                  </a:lnTo>
                  <a:lnTo>
                    <a:pt x="306235" y="41427"/>
                  </a:lnTo>
                  <a:lnTo>
                    <a:pt x="315429" y="90855"/>
                  </a:lnTo>
                  <a:lnTo>
                    <a:pt x="322592" y="140017"/>
                  </a:lnTo>
                  <a:lnTo>
                    <a:pt x="328091" y="188976"/>
                  </a:lnTo>
                  <a:lnTo>
                    <a:pt x="332282" y="237769"/>
                  </a:lnTo>
                  <a:lnTo>
                    <a:pt x="335534" y="286448"/>
                  </a:lnTo>
                  <a:lnTo>
                    <a:pt x="343179" y="432219"/>
                  </a:lnTo>
                  <a:lnTo>
                    <a:pt x="347789" y="285369"/>
                  </a:lnTo>
                  <a:lnTo>
                    <a:pt x="348856" y="236347"/>
                  </a:lnTo>
                  <a:lnTo>
                    <a:pt x="349186" y="187198"/>
                  </a:lnTo>
                  <a:close/>
                </a:path>
                <a:path w="961389" h="453389">
                  <a:moveTo>
                    <a:pt x="411175" y="186753"/>
                  </a:moveTo>
                  <a:lnTo>
                    <a:pt x="410489" y="137439"/>
                  </a:lnTo>
                  <a:lnTo>
                    <a:pt x="408508" y="87909"/>
                  </a:lnTo>
                  <a:lnTo>
                    <a:pt x="404939" y="38112"/>
                  </a:lnTo>
                  <a:lnTo>
                    <a:pt x="368211" y="40995"/>
                  </a:lnTo>
                  <a:lnTo>
                    <a:pt x="377405" y="90411"/>
                  </a:lnTo>
                  <a:lnTo>
                    <a:pt x="384568" y="139585"/>
                  </a:lnTo>
                  <a:lnTo>
                    <a:pt x="390067" y="188544"/>
                  </a:lnTo>
                  <a:lnTo>
                    <a:pt x="394258" y="237337"/>
                  </a:lnTo>
                  <a:lnTo>
                    <a:pt x="397510" y="286016"/>
                  </a:lnTo>
                  <a:lnTo>
                    <a:pt x="405155" y="431787"/>
                  </a:lnTo>
                  <a:lnTo>
                    <a:pt x="409778" y="284937"/>
                  </a:lnTo>
                  <a:lnTo>
                    <a:pt x="410832" y="235902"/>
                  </a:lnTo>
                  <a:lnTo>
                    <a:pt x="411175" y="186753"/>
                  </a:lnTo>
                  <a:close/>
                </a:path>
                <a:path w="961389" h="453389">
                  <a:moveTo>
                    <a:pt x="473570" y="182333"/>
                  </a:moveTo>
                  <a:lnTo>
                    <a:pt x="472897" y="133007"/>
                  </a:lnTo>
                  <a:lnTo>
                    <a:pt x="470916" y="83477"/>
                  </a:lnTo>
                  <a:lnTo>
                    <a:pt x="467334" y="33680"/>
                  </a:lnTo>
                  <a:lnTo>
                    <a:pt x="430606" y="36563"/>
                  </a:lnTo>
                  <a:lnTo>
                    <a:pt x="439801" y="85979"/>
                  </a:lnTo>
                  <a:lnTo>
                    <a:pt x="446976" y="135153"/>
                  </a:lnTo>
                  <a:lnTo>
                    <a:pt x="452475" y="184111"/>
                  </a:lnTo>
                  <a:lnTo>
                    <a:pt x="456666" y="232905"/>
                  </a:lnTo>
                  <a:lnTo>
                    <a:pt x="459905" y="281584"/>
                  </a:lnTo>
                  <a:lnTo>
                    <a:pt x="467550" y="427355"/>
                  </a:lnTo>
                  <a:lnTo>
                    <a:pt x="472173" y="280504"/>
                  </a:lnTo>
                  <a:lnTo>
                    <a:pt x="473227" y="231482"/>
                  </a:lnTo>
                  <a:lnTo>
                    <a:pt x="473570" y="182333"/>
                  </a:lnTo>
                  <a:close/>
                </a:path>
                <a:path w="961389" h="453389">
                  <a:moveTo>
                    <a:pt x="532409" y="177901"/>
                  </a:moveTo>
                  <a:lnTo>
                    <a:pt x="531736" y="128587"/>
                  </a:lnTo>
                  <a:lnTo>
                    <a:pt x="529755" y="79057"/>
                  </a:lnTo>
                  <a:lnTo>
                    <a:pt x="526186" y="29248"/>
                  </a:lnTo>
                  <a:lnTo>
                    <a:pt x="489445" y="32131"/>
                  </a:lnTo>
                  <a:lnTo>
                    <a:pt x="498640" y="81559"/>
                  </a:lnTo>
                  <a:lnTo>
                    <a:pt x="505815" y="130721"/>
                  </a:lnTo>
                  <a:lnTo>
                    <a:pt x="511314" y="179679"/>
                  </a:lnTo>
                  <a:lnTo>
                    <a:pt x="515505" y="228485"/>
                  </a:lnTo>
                  <a:lnTo>
                    <a:pt x="518744" y="277152"/>
                  </a:lnTo>
                  <a:lnTo>
                    <a:pt x="526389" y="422922"/>
                  </a:lnTo>
                  <a:lnTo>
                    <a:pt x="531012" y="276085"/>
                  </a:lnTo>
                  <a:lnTo>
                    <a:pt x="532079" y="227050"/>
                  </a:lnTo>
                  <a:lnTo>
                    <a:pt x="532409" y="177901"/>
                  </a:lnTo>
                  <a:close/>
                </a:path>
                <a:path w="961389" h="453389">
                  <a:moveTo>
                    <a:pt x="597484" y="173037"/>
                  </a:moveTo>
                  <a:lnTo>
                    <a:pt x="596811" y="123723"/>
                  </a:lnTo>
                  <a:lnTo>
                    <a:pt x="594829" y="74180"/>
                  </a:lnTo>
                  <a:lnTo>
                    <a:pt x="591261" y="24384"/>
                  </a:lnTo>
                  <a:lnTo>
                    <a:pt x="554532" y="27266"/>
                  </a:lnTo>
                  <a:lnTo>
                    <a:pt x="563714" y="76682"/>
                  </a:lnTo>
                  <a:lnTo>
                    <a:pt x="570890" y="125857"/>
                  </a:lnTo>
                  <a:lnTo>
                    <a:pt x="576389" y="174815"/>
                  </a:lnTo>
                  <a:lnTo>
                    <a:pt x="580580" y="223608"/>
                  </a:lnTo>
                  <a:lnTo>
                    <a:pt x="583819" y="272288"/>
                  </a:lnTo>
                  <a:lnTo>
                    <a:pt x="591477" y="418058"/>
                  </a:lnTo>
                  <a:lnTo>
                    <a:pt x="596087" y="271208"/>
                  </a:lnTo>
                  <a:lnTo>
                    <a:pt x="597154" y="222186"/>
                  </a:lnTo>
                  <a:lnTo>
                    <a:pt x="597484" y="173037"/>
                  </a:lnTo>
                  <a:close/>
                </a:path>
                <a:path w="961389" h="453389">
                  <a:moveTo>
                    <a:pt x="657009" y="169278"/>
                  </a:moveTo>
                  <a:lnTo>
                    <a:pt x="656336" y="119964"/>
                  </a:lnTo>
                  <a:lnTo>
                    <a:pt x="654354" y="70421"/>
                  </a:lnTo>
                  <a:lnTo>
                    <a:pt x="650773" y="20612"/>
                  </a:lnTo>
                  <a:lnTo>
                    <a:pt x="614045" y="23495"/>
                  </a:lnTo>
                  <a:lnTo>
                    <a:pt x="623239" y="72923"/>
                  </a:lnTo>
                  <a:lnTo>
                    <a:pt x="630402" y="122085"/>
                  </a:lnTo>
                  <a:lnTo>
                    <a:pt x="635901" y="171043"/>
                  </a:lnTo>
                  <a:lnTo>
                    <a:pt x="640105" y="219849"/>
                  </a:lnTo>
                  <a:lnTo>
                    <a:pt x="643343" y="268516"/>
                  </a:lnTo>
                  <a:lnTo>
                    <a:pt x="650989" y="414286"/>
                  </a:lnTo>
                  <a:lnTo>
                    <a:pt x="655612" y="267449"/>
                  </a:lnTo>
                  <a:lnTo>
                    <a:pt x="656678" y="218427"/>
                  </a:lnTo>
                  <a:lnTo>
                    <a:pt x="657009" y="169278"/>
                  </a:lnTo>
                  <a:close/>
                </a:path>
                <a:path w="961389" h="453389">
                  <a:moveTo>
                    <a:pt x="718959" y="165506"/>
                  </a:moveTo>
                  <a:lnTo>
                    <a:pt x="718286" y="116192"/>
                  </a:lnTo>
                  <a:lnTo>
                    <a:pt x="716305" y="66662"/>
                  </a:lnTo>
                  <a:lnTo>
                    <a:pt x="712724" y="16865"/>
                  </a:lnTo>
                  <a:lnTo>
                    <a:pt x="675982" y="19748"/>
                  </a:lnTo>
                  <a:lnTo>
                    <a:pt x="685177" y="69164"/>
                  </a:lnTo>
                  <a:lnTo>
                    <a:pt x="692353" y="118338"/>
                  </a:lnTo>
                  <a:lnTo>
                    <a:pt x="697852" y="167297"/>
                  </a:lnTo>
                  <a:lnTo>
                    <a:pt x="702043" y="216090"/>
                  </a:lnTo>
                  <a:lnTo>
                    <a:pt x="705281" y="264769"/>
                  </a:lnTo>
                  <a:lnTo>
                    <a:pt x="712927" y="410540"/>
                  </a:lnTo>
                  <a:lnTo>
                    <a:pt x="717550" y="263690"/>
                  </a:lnTo>
                  <a:lnTo>
                    <a:pt x="718616" y="214655"/>
                  </a:lnTo>
                  <a:lnTo>
                    <a:pt x="718959" y="165506"/>
                  </a:lnTo>
                  <a:close/>
                </a:path>
                <a:path w="961389" h="453389">
                  <a:moveTo>
                    <a:pt x="777608" y="161937"/>
                  </a:moveTo>
                  <a:lnTo>
                    <a:pt x="776935" y="112610"/>
                  </a:lnTo>
                  <a:lnTo>
                    <a:pt x="774954" y="63080"/>
                  </a:lnTo>
                  <a:lnTo>
                    <a:pt x="771385" y="13284"/>
                  </a:lnTo>
                  <a:lnTo>
                    <a:pt x="734656" y="16167"/>
                  </a:lnTo>
                  <a:lnTo>
                    <a:pt x="743839" y="65582"/>
                  </a:lnTo>
                  <a:lnTo>
                    <a:pt x="751014" y="114757"/>
                  </a:lnTo>
                  <a:lnTo>
                    <a:pt x="756513" y="163715"/>
                  </a:lnTo>
                  <a:lnTo>
                    <a:pt x="760704" y="212509"/>
                  </a:lnTo>
                  <a:lnTo>
                    <a:pt x="763943" y="261188"/>
                  </a:lnTo>
                  <a:lnTo>
                    <a:pt x="771601" y="406958"/>
                  </a:lnTo>
                  <a:lnTo>
                    <a:pt x="776211" y="260108"/>
                  </a:lnTo>
                  <a:lnTo>
                    <a:pt x="777278" y="211086"/>
                  </a:lnTo>
                  <a:lnTo>
                    <a:pt x="777608" y="161937"/>
                  </a:lnTo>
                  <a:close/>
                </a:path>
                <a:path w="961389" h="453389">
                  <a:moveTo>
                    <a:pt x="840016" y="157518"/>
                  </a:moveTo>
                  <a:lnTo>
                    <a:pt x="839330" y="108191"/>
                  </a:lnTo>
                  <a:lnTo>
                    <a:pt x="837349" y="58661"/>
                  </a:lnTo>
                  <a:lnTo>
                    <a:pt x="833780" y="8851"/>
                  </a:lnTo>
                  <a:lnTo>
                    <a:pt x="797052" y="11734"/>
                  </a:lnTo>
                  <a:lnTo>
                    <a:pt x="806234" y="61163"/>
                  </a:lnTo>
                  <a:lnTo>
                    <a:pt x="813409" y="110324"/>
                  </a:lnTo>
                  <a:lnTo>
                    <a:pt x="818908" y="159283"/>
                  </a:lnTo>
                  <a:lnTo>
                    <a:pt x="823099" y="208076"/>
                  </a:lnTo>
                  <a:lnTo>
                    <a:pt x="826338" y="256755"/>
                  </a:lnTo>
                  <a:lnTo>
                    <a:pt x="833996" y="402526"/>
                  </a:lnTo>
                  <a:lnTo>
                    <a:pt x="838619" y="255689"/>
                  </a:lnTo>
                  <a:lnTo>
                    <a:pt x="839673" y="206667"/>
                  </a:lnTo>
                  <a:lnTo>
                    <a:pt x="840016" y="157518"/>
                  </a:lnTo>
                  <a:close/>
                </a:path>
                <a:path w="961389" h="453389">
                  <a:moveTo>
                    <a:pt x="898855" y="153085"/>
                  </a:moveTo>
                  <a:lnTo>
                    <a:pt x="898169" y="103759"/>
                  </a:lnTo>
                  <a:lnTo>
                    <a:pt x="896188" y="54229"/>
                  </a:lnTo>
                  <a:lnTo>
                    <a:pt x="892619" y="4432"/>
                  </a:lnTo>
                  <a:lnTo>
                    <a:pt x="855891" y="7315"/>
                  </a:lnTo>
                  <a:lnTo>
                    <a:pt x="865085" y="56730"/>
                  </a:lnTo>
                  <a:lnTo>
                    <a:pt x="872248" y="105905"/>
                  </a:lnTo>
                  <a:lnTo>
                    <a:pt x="877747" y="154863"/>
                  </a:lnTo>
                  <a:lnTo>
                    <a:pt x="881938" y="203657"/>
                  </a:lnTo>
                  <a:lnTo>
                    <a:pt x="885190" y="252336"/>
                  </a:lnTo>
                  <a:lnTo>
                    <a:pt x="892835" y="398106"/>
                  </a:lnTo>
                  <a:lnTo>
                    <a:pt x="897458" y="251256"/>
                  </a:lnTo>
                  <a:lnTo>
                    <a:pt x="898512" y="202234"/>
                  </a:lnTo>
                  <a:lnTo>
                    <a:pt x="898855" y="153085"/>
                  </a:lnTo>
                  <a:close/>
                </a:path>
                <a:path w="961389" h="453389">
                  <a:moveTo>
                    <a:pt x="961250" y="148653"/>
                  </a:moveTo>
                  <a:lnTo>
                    <a:pt x="960564" y="99339"/>
                  </a:lnTo>
                  <a:lnTo>
                    <a:pt x="958596" y="49809"/>
                  </a:lnTo>
                  <a:lnTo>
                    <a:pt x="955014" y="0"/>
                  </a:lnTo>
                  <a:lnTo>
                    <a:pt x="918286" y="2882"/>
                  </a:lnTo>
                  <a:lnTo>
                    <a:pt x="927481" y="52311"/>
                  </a:lnTo>
                  <a:lnTo>
                    <a:pt x="934643" y="101473"/>
                  </a:lnTo>
                  <a:lnTo>
                    <a:pt x="940142" y="150431"/>
                  </a:lnTo>
                  <a:lnTo>
                    <a:pt x="944333" y="199237"/>
                  </a:lnTo>
                  <a:lnTo>
                    <a:pt x="947585" y="247904"/>
                  </a:lnTo>
                  <a:lnTo>
                    <a:pt x="955230" y="393674"/>
                  </a:lnTo>
                  <a:lnTo>
                    <a:pt x="959853" y="246837"/>
                  </a:lnTo>
                  <a:lnTo>
                    <a:pt x="960907" y="197802"/>
                  </a:lnTo>
                  <a:lnTo>
                    <a:pt x="961250" y="148653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639121" y="4090339"/>
              <a:ext cx="2039620" cy="1062355"/>
            </a:xfrm>
            <a:custGeom>
              <a:avLst/>
              <a:gdLst/>
              <a:ahLst/>
              <a:cxnLst/>
              <a:rect l="l" t="t" r="r" b="b"/>
              <a:pathLst>
                <a:path w="2039620" h="1062354">
                  <a:moveTo>
                    <a:pt x="1996820" y="0"/>
                  </a:moveTo>
                  <a:lnTo>
                    <a:pt x="49555" y="177025"/>
                  </a:lnTo>
                  <a:lnTo>
                    <a:pt x="0" y="304482"/>
                  </a:lnTo>
                  <a:lnTo>
                    <a:pt x="124802" y="694816"/>
                  </a:lnTo>
                  <a:lnTo>
                    <a:pt x="329260" y="807224"/>
                  </a:lnTo>
                  <a:lnTo>
                    <a:pt x="343420" y="1051521"/>
                  </a:lnTo>
                  <a:lnTo>
                    <a:pt x="1713572" y="1062139"/>
                  </a:lnTo>
                  <a:lnTo>
                    <a:pt x="2039302" y="240753"/>
                  </a:lnTo>
                  <a:lnTo>
                    <a:pt x="1996820" y="0"/>
                  </a:lnTo>
                  <a:close/>
                </a:path>
              </a:pathLst>
            </a:custGeom>
            <a:solidFill>
              <a:srgbClr val="2F5A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632009" y="4077954"/>
              <a:ext cx="2062327" cy="81961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3787254" y="4081319"/>
              <a:ext cx="1751330" cy="180340"/>
            </a:xfrm>
            <a:custGeom>
              <a:avLst/>
              <a:gdLst/>
              <a:ahLst/>
              <a:cxnLst/>
              <a:rect l="l" t="t" r="r" b="b"/>
              <a:pathLst>
                <a:path w="1751329" h="180339">
                  <a:moveTo>
                    <a:pt x="38938" y="176949"/>
                  </a:moveTo>
                  <a:lnTo>
                    <a:pt x="37020" y="155803"/>
                  </a:lnTo>
                  <a:lnTo>
                    <a:pt x="0" y="159156"/>
                  </a:lnTo>
                  <a:lnTo>
                    <a:pt x="1917" y="180314"/>
                  </a:lnTo>
                  <a:lnTo>
                    <a:pt x="38938" y="176949"/>
                  </a:lnTo>
                  <a:close/>
                </a:path>
                <a:path w="1751329" h="180339">
                  <a:moveTo>
                    <a:pt x="102120" y="171513"/>
                  </a:moveTo>
                  <a:lnTo>
                    <a:pt x="100203" y="150355"/>
                  </a:lnTo>
                  <a:lnTo>
                    <a:pt x="63182" y="153720"/>
                  </a:lnTo>
                  <a:lnTo>
                    <a:pt x="65100" y="174879"/>
                  </a:lnTo>
                  <a:lnTo>
                    <a:pt x="102120" y="171513"/>
                  </a:lnTo>
                  <a:close/>
                </a:path>
                <a:path w="1751329" h="180339">
                  <a:moveTo>
                    <a:pt x="160845" y="165303"/>
                  </a:moveTo>
                  <a:lnTo>
                    <a:pt x="158927" y="144157"/>
                  </a:lnTo>
                  <a:lnTo>
                    <a:pt x="121907" y="147510"/>
                  </a:lnTo>
                  <a:lnTo>
                    <a:pt x="123825" y="168668"/>
                  </a:lnTo>
                  <a:lnTo>
                    <a:pt x="160845" y="165303"/>
                  </a:lnTo>
                  <a:close/>
                </a:path>
                <a:path w="1751329" h="180339">
                  <a:moveTo>
                    <a:pt x="224028" y="159867"/>
                  </a:moveTo>
                  <a:lnTo>
                    <a:pt x="222110" y="138722"/>
                  </a:lnTo>
                  <a:lnTo>
                    <a:pt x="185089" y="142074"/>
                  </a:lnTo>
                  <a:lnTo>
                    <a:pt x="187007" y="163233"/>
                  </a:lnTo>
                  <a:lnTo>
                    <a:pt x="224028" y="159867"/>
                  </a:lnTo>
                  <a:close/>
                </a:path>
                <a:path w="1751329" h="180339">
                  <a:moveTo>
                    <a:pt x="282778" y="154533"/>
                  </a:moveTo>
                  <a:lnTo>
                    <a:pt x="280860" y="133388"/>
                  </a:lnTo>
                  <a:lnTo>
                    <a:pt x="243840" y="136740"/>
                  </a:lnTo>
                  <a:lnTo>
                    <a:pt x="245757" y="157899"/>
                  </a:lnTo>
                  <a:lnTo>
                    <a:pt x="282778" y="154533"/>
                  </a:lnTo>
                  <a:close/>
                </a:path>
                <a:path w="1751329" h="180339">
                  <a:moveTo>
                    <a:pt x="345960" y="149098"/>
                  </a:moveTo>
                  <a:lnTo>
                    <a:pt x="344043" y="127952"/>
                  </a:lnTo>
                  <a:lnTo>
                    <a:pt x="307022" y="131305"/>
                  </a:lnTo>
                  <a:lnTo>
                    <a:pt x="308940" y="152463"/>
                  </a:lnTo>
                  <a:lnTo>
                    <a:pt x="345960" y="149098"/>
                  </a:lnTo>
                  <a:close/>
                </a:path>
                <a:path w="1751329" h="180339">
                  <a:moveTo>
                    <a:pt x="404685" y="142875"/>
                  </a:moveTo>
                  <a:lnTo>
                    <a:pt x="402767" y="121729"/>
                  </a:lnTo>
                  <a:lnTo>
                    <a:pt x="365747" y="125082"/>
                  </a:lnTo>
                  <a:lnTo>
                    <a:pt x="367665" y="146240"/>
                  </a:lnTo>
                  <a:lnTo>
                    <a:pt x="404685" y="142875"/>
                  </a:lnTo>
                  <a:close/>
                </a:path>
                <a:path w="1751329" h="180339">
                  <a:moveTo>
                    <a:pt x="467868" y="137439"/>
                  </a:moveTo>
                  <a:lnTo>
                    <a:pt x="465950" y="116293"/>
                  </a:lnTo>
                  <a:lnTo>
                    <a:pt x="428929" y="119646"/>
                  </a:lnTo>
                  <a:lnTo>
                    <a:pt x="430847" y="140804"/>
                  </a:lnTo>
                  <a:lnTo>
                    <a:pt x="467868" y="137439"/>
                  </a:lnTo>
                  <a:close/>
                </a:path>
                <a:path w="1751329" h="180339">
                  <a:moveTo>
                    <a:pt x="528434" y="133845"/>
                  </a:moveTo>
                  <a:lnTo>
                    <a:pt x="526516" y="112687"/>
                  </a:lnTo>
                  <a:lnTo>
                    <a:pt x="489496" y="116052"/>
                  </a:lnTo>
                  <a:lnTo>
                    <a:pt x="491413" y="137210"/>
                  </a:lnTo>
                  <a:lnTo>
                    <a:pt x="528434" y="133845"/>
                  </a:lnTo>
                  <a:close/>
                </a:path>
                <a:path w="1751329" h="180339">
                  <a:moveTo>
                    <a:pt x="591616" y="128409"/>
                  </a:moveTo>
                  <a:lnTo>
                    <a:pt x="589699" y="107264"/>
                  </a:lnTo>
                  <a:lnTo>
                    <a:pt x="552678" y="110617"/>
                  </a:lnTo>
                  <a:lnTo>
                    <a:pt x="554596" y="131775"/>
                  </a:lnTo>
                  <a:lnTo>
                    <a:pt x="591616" y="128409"/>
                  </a:lnTo>
                  <a:close/>
                </a:path>
                <a:path w="1751329" h="180339">
                  <a:moveTo>
                    <a:pt x="650341" y="122199"/>
                  </a:moveTo>
                  <a:lnTo>
                    <a:pt x="648423" y="101041"/>
                  </a:lnTo>
                  <a:lnTo>
                    <a:pt x="611403" y="104406"/>
                  </a:lnTo>
                  <a:lnTo>
                    <a:pt x="613321" y="125564"/>
                  </a:lnTo>
                  <a:lnTo>
                    <a:pt x="650341" y="122199"/>
                  </a:lnTo>
                  <a:close/>
                </a:path>
                <a:path w="1751329" h="180339">
                  <a:moveTo>
                    <a:pt x="713524" y="116763"/>
                  </a:moveTo>
                  <a:lnTo>
                    <a:pt x="711606" y="95618"/>
                  </a:lnTo>
                  <a:lnTo>
                    <a:pt x="674585" y="98971"/>
                  </a:lnTo>
                  <a:lnTo>
                    <a:pt x="676503" y="120129"/>
                  </a:lnTo>
                  <a:lnTo>
                    <a:pt x="713524" y="116763"/>
                  </a:lnTo>
                  <a:close/>
                </a:path>
                <a:path w="1751329" h="180339">
                  <a:moveTo>
                    <a:pt x="772274" y="111429"/>
                  </a:moveTo>
                  <a:lnTo>
                    <a:pt x="770356" y="90284"/>
                  </a:lnTo>
                  <a:lnTo>
                    <a:pt x="733336" y="93637"/>
                  </a:lnTo>
                  <a:lnTo>
                    <a:pt x="735253" y="114795"/>
                  </a:lnTo>
                  <a:lnTo>
                    <a:pt x="772274" y="111429"/>
                  </a:lnTo>
                  <a:close/>
                </a:path>
                <a:path w="1751329" h="180339">
                  <a:moveTo>
                    <a:pt x="835456" y="106006"/>
                  </a:moveTo>
                  <a:lnTo>
                    <a:pt x="833539" y="84848"/>
                  </a:lnTo>
                  <a:lnTo>
                    <a:pt x="796518" y="88201"/>
                  </a:lnTo>
                  <a:lnTo>
                    <a:pt x="798436" y="109359"/>
                  </a:lnTo>
                  <a:lnTo>
                    <a:pt x="835456" y="106006"/>
                  </a:lnTo>
                  <a:close/>
                </a:path>
                <a:path w="1751329" h="180339">
                  <a:moveTo>
                    <a:pt x="894181" y="99783"/>
                  </a:moveTo>
                  <a:lnTo>
                    <a:pt x="892263" y="78638"/>
                  </a:lnTo>
                  <a:lnTo>
                    <a:pt x="855243" y="81991"/>
                  </a:lnTo>
                  <a:lnTo>
                    <a:pt x="857161" y="103149"/>
                  </a:lnTo>
                  <a:lnTo>
                    <a:pt x="894181" y="99783"/>
                  </a:lnTo>
                  <a:close/>
                </a:path>
                <a:path w="1751329" h="180339">
                  <a:moveTo>
                    <a:pt x="957364" y="94348"/>
                  </a:moveTo>
                  <a:lnTo>
                    <a:pt x="955446" y="73190"/>
                  </a:lnTo>
                  <a:lnTo>
                    <a:pt x="918425" y="76542"/>
                  </a:lnTo>
                  <a:lnTo>
                    <a:pt x="920343" y="97701"/>
                  </a:lnTo>
                  <a:lnTo>
                    <a:pt x="957364" y="94348"/>
                  </a:lnTo>
                  <a:close/>
                </a:path>
                <a:path w="1751329" h="180339">
                  <a:moveTo>
                    <a:pt x="1017866" y="86664"/>
                  </a:moveTo>
                  <a:lnTo>
                    <a:pt x="1015949" y="65506"/>
                  </a:lnTo>
                  <a:lnTo>
                    <a:pt x="978928" y="68872"/>
                  </a:lnTo>
                  <a:lnTo>
                    <a:pt x="980846" y="90030"/>
                  </a:lnTo>
                  <a:lnTo>
                    <a:pt x="1017866" y="86664"/>
                  </a:lnTo>
                  <a:close/>
                </a:path>
                <a:path w="1751329" h="180339">
                  <a:moveTo>
                    <a:pt x="1081049" y="81229"/>
                  </a:moveTo>
                  <a:lnTo>
                    <a:pt x="1079131" y="60083"/>
                  </a:lnTo>
                  <a:lnTo>
                    <a:pt x="1042111" y="63436"/>
                  </a:lnTo>
                  <a:lnTo>
                    <a:pt x="1044028" y="84594"/>
                  </a:lnTo>
                  <a:lnTo>
                    <a:pt x="1081049" y="81229"/>
                  </a:lnTo>
                  <a:close/>
                </a:path>
                <a:path w="1751329" h="180339">
                  <a:moveTo>
                    <a:pt x="1139786" y="75018"/>
                  </a:moveTo>
                  <a:lnTo>
                    <a:pt x="1137869" y="53860"/>
                  </a:lnTo>
                  <a:lnTo>
                    <a:pt x="1100848" y="57226"/>
                  </a:lnTo>
                  <a:lnTo>
                    <a:pt x="1102766" y="78384"/>
                  </a:lnTo>
                  <a:lnTo>
                    <a:pt x="1139786" y="75018"/>
                  </a:lnTo>
                  <a:close/>
                </a:path>
                <a:path w="1751329" h="180339">
                  <a:moveTo>
                    <a:pt x="1202969" y="69583"/>
                  </a:moveTo>
                  <a:lnTo>
                    <a:pt x="1201051" y="48437"/>
                  </a:lnTo>
                  <a:lnTo>
                    <a:pt x="1164031" y="51790"/>
                  </a:lnTo>
                  <a:lnTo>
                    <a:pt x="1165948" y="72948"/>
                  </a:lnTo>
                  <a:lnTo>
                    <a:pt x="1202969" y="69583"/>
                  </a:lnTo>
                  <a:close/>
                </a:path>
                <a:path w="1751329" h="180339">
                  <a:moveTo>
                    <a:pt x="1261719" y="64249"/>
                  </a:moveTo>
                  <a:lnTo>
                    <a:pt x="1259801" y="43103"/>
                  </a:lnTo>
                  <a:lnTo>
                    <a:pt x="1222781" y="46456"/>
                  </a:lnTo>
                  <a:lnTo>
                    <a:pt x="1224699" y="67614"/>
                  </a:lnTo>
                  <a:lnTo>
                    <a:pt x="1261719" y="64249"/>
                  </a:lnTo>
                  <a:close/>
                </a:path>
                <a:path w="1751329" h="180339">
                  <a:moveTo>
                    <a:pt x="1324889" y="58813"/>
                  </a:moveTo>
                  <a:lnTo>
                    <a:pt x="1322971" y="37668"/>
                  </a:lnTo>
                  <a:lnTo>
                    <a:pt x="1285951" y="41021"/>
                  </a:lnTo>
                  <a:lnTo>
                    <a:pt x="1287868" y="62179"/>
                  </a:lnTo>
                  <a:lnTo>
                    <a:pt x="1324889" y="58813"/>
                  </a:lnTo>
                  <a:close/>
                </a:path>
                <a:path w="1751329" h="180339">
                  <a:moveTo>
                    <a:pt x="1383626" y="52603"/>
                  </a:moveTo>
                  <a:lnTo>
                    <a:pt x="1381709" y="31457"/>
                  </a:lnTo>
                  <a:lnTo>
                    <a:pt x="1344688" y="34810"/>
                  </a:lnTo>
                  <a:lnTo>
                    <a:pt x="1346606" y="55968"/>
                  </a:lnTo>
                  <a:lnTo>
                    <a:pt x="1383626" y="52603"/>
                  </a:lnTo>
                  <a:close/>
                </a:path>
                <a:path w="1751329" h="180339">
                  <a:moveTo>
                    <a:pt x="1446809" y="47155"/>
                  </a:moveTo>
                  <a:lnTo>
                    <a:pt x="1444891" y="25996"/>
                  </a:lnTo>
                  <a:lnTo>
                    <a:pt x="1407871" y="29362"/>
                  </a:lnTo>
                  <a:lnTo>
                    <a:pt x="1409788" y="50520"/>
                  </a:lnTo>
                  <a:lnTo>
                    <a:pt x="1446809" y="47155"/>
                  </a:lnTo>
                  <a:close/>
                </a:path>
                <a:path w="1751329" h="180339">
                  <a:moveTo>
                    <a:pt x="1507375" y="43561"/>
                  </a:moveTo>
                  <a:lnTo>
                    <a:pt x="1505458" y="22402"/>
                  </a:lnTo>
                  <a:lnTo>
                    <a:pt x="1468437" y="25768"/>
                  </a:lnTo>
                  <a:lnTo>
                    <a:pt x="1470355" y="46926"/>
                  </a:lnTo>
                  <a:lnTo>
                    <a:pt x="1507375" y="43561"/>
                  </a:lnTo>
                  <a:close/>
                </a:path>
                <a:path w="1751329" h="180339">
                  <a:moveTo>
                    <a:pt x="1570558" y="38125"/>
                  </a:moveTo>
                  <a:lnTo>
                    <a:pt x="1568640" y="16979"/>
                  </a:lnTo>
                  <a:lnTo>
                    <a:pt x="1531620" y="20332"/>
                  </a:lnTo>
                  <a:lnTo>
                    <a:pt x="1533537" y="41490"/>
                  </a:lnTo>
                  <a:lnTo>
                    <a:pt x="1570558" y="38125"/>
                  </a:lnTo>
                  <a:close/>
                </a:path>
                <a:path w="1751329" h="180339">
                  <a:moveTo>
                    <a:pt x="1629283" y="31915"/>
                  </a:moveTo>
                  <a:lnTo>
                    <a:pt x="1627365" y="10756"/>
                  </a:lnTo>
                  <a:lnTo>
                    <a:pt x="1590344" y="14122"/>
                  </a:lnTo>
                  <a:lnTo>
                    <a:pt x="1592262" y="35280"/>
                  </a:lnTo>
                  <a:lnTo>
                    <a:pt x="1629283" y="31915"/>
                  </a:lnTo>
                  <a:close/>
                </a:path>
                <a:path w="1751329" h="180339">
                  <a:moveTo>
                    <a:pt x="1692452" y="26479"/>
                  </a:moveTo>
                  <a:lnTo>
                    <a:pt x="1690535" y="5321"/>
                  </a:lnTo>
                  <a:lnTo>
                    <a:pt x="1653514" y="8686"/>
                  </a:lnTo>
                  <a:lnTo>
                    <a:pt x="1655432" y="29845"/>
                  </a:lnTo>
                  <a:lnTo>
                    <a:pt x="1692452" y="26479"/>
                  </a:lnTo>
                  <a:close/>
                </a:path>
                <a:path w="1751329" h="180339">
                  <a:moveTo>
                    <a:pt x="1751215" y="21145"/>
                  </a:moveTo>
                  <a:lnTo>
                    <a:pt x="1749298" y="0"/>
                  </a:lnTo>
                  <a:lnTo>
                    <a:pt x="1712277" y="3352"/>
                  </a:lnTo>
                  <a:lnTo>
                    <a:pt x="1714195" y="24511"/>
                  </a:lnTo>
                  <a:lnTo>
                    <a:pt x="1751215" y="211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37219" y="5830826"/>
              <a:ext cx="3298825" cy="36195"/>
            </a:xfrm>
            <a:custGeom>
              <a:avLst/>
              <a:gdLst/>
              <a:ahLst/>
              <a:cxnLst/>
              <a:rect l="l" t="t" r="r" b="b"/>
              <a:pathLst>
                <a:path w="3298825" h="36195">
                  <a:moveTo>
                    <a:pt x="3280702" y="0"/>
                  </a:moveTo>
                  <a:lnTo>
                    <a:pt x="17995" y="0"/>
                  </a:lnTo>
                  <a:lnTo>
                    <a:pt x="10988" y="1415"/>
                  </a:lnTo>
                  <a:lnTo>
                    <a:pt x="5268" y="5275"/>
                  </a:lnTo>
                  <a:lnTo>
                    <a:pt x="1413" y="10999"/>
                  </a:lnTo>
                  <a:lnTo>
                    <a:pt x="0" y="18008"/>
                  </a:lnTo>
                  <a:lnTo>
                    <a:pt x="1413" y="25010"/>
                  </a:lnTo>
                  <a:lnTo>
                    <a:pt x="5268" y="30730"/>
                  </a:lnTo>
                  <a:lnTo>
                    <a:pt x="10988" y="34589"/>
                  </a:lnTo>
                  <a:lnTo>
                    <a:pt x="17995" y="36004"/>
                  </a:lnTo>
                  <a:lnTo>
                    <a:pt x="3280702" y="36004"/>
                  </a:lnTo>
                  <a:lnTo>
                    <a:pt x="3287703" y="34589"/>
                  </a:lnTo>
                  <a:lnTo>
                    <a:pt x="3293424" y="30730"/>
                  </a:lnTo>
                  <a:lnTo>
                    <a:pt x="3297282" y="25010"/>
                  </a:lnTo>
                  <a:lnTo>
                    <a:pt x="3298698" y="18008"/>
                  </a:lnTo>
                  <a:lnTo>
                    <a:pt x="3297282" y="10999"/>
                  </a:lnTo>
                  <a:lnTo>
                    <a:pt x="3293424" y="5275"/>
                  </a:lnTo>
                  <a:lnTo>
                    <a:pt x="3287703" y="1415"/>
                  </a:lnTo>
                  <a:lnTo>
                    <a:pt x="3280702" y="0"/>
                  </a:lnTo>
                  <a:close/>
                </a:path>
              </a:pathLst>
            </a:custGeom>
            <a:solidFill>
              <a:srgbClr val="8C44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498102" y="3502072"/>
              <a:ext cx="1261110" cy="561975"/>
            </a:xfrm>
            <a:custGeom>
              <a:avLst/>
              <a:gdLst/>
              <a:ahLst/>
              <a:cxnLst/>
              <a:rect l="l" t="t" r="r" b="b"/>
              <a:pathLst>
                <a:path w="1261110" h="561975">
                  <a:moveTo>
                    <a:pt x="1039241" y="28041"/>
                  </a:moveTo>
                  <a:lnTo>
                    <a:pt x="1035342" y="16027"/>
                  </a:lnTo>
                  <a:lnTo>
                    <a:pt x="1027391" y="6705"/>
                  </a:lnTo>
                  <a:lnTo>
                    <a:pt x="1016546" y="1054"/>
                  </a:lnTo>
                  <a:lnTo>
                    <a:pt x="1003973" y="0"/>
                  </a:lnTo>
                  <a:lnTo>
                    <a:pt x="28041" y="117843"/>
                  </a:lnTo>
                  <a:lnTo>
                    <a:pt x="16040" y="121793"/>
                  </a:lnTo>
                  <a:lnTo>
                    <a:pt x="6756" y="129743"/>
                  </a:lnTo>
                  <a:lnTo>
                    <a:pt x="1104" y="140550"/>
                  </a:lnTo>
                  <a:lnTo>
                    <a:pt x="0" y="153111"/>
                  </a:lnTo>
                  <a:lnTo>
                    <a:pt x="3898" y="165138"/>
                  </a:lnTo>
                  <a:lnTo>
                    <a:pt x="11861" y="174459"/>
                  </a:lnTo>
                  <a:lnTo>
                    <a:pt x="22694" y="180124"/>
                  </a:lnTo>
                  <a:lnTo>
                    <a:pt x="35255" y="181165"/>
                  </a:lnTo>
                  <a:lnTo>
                    <a:pt x="1011186" y="63309"/>
                  </a:lnTo>
                  <a:lnTo>
                    <a:pt x="1023188" y="59372"/>
                  </a:lnTo>
                  <a:lnTo>
                    <a:pt x="1032484" y="51422"/>
                  </a:lnTo>
                  <a:lnTo>
                    <a:pt x="1038148" y="40601"/>
                  </a:lnTo>
                  <a:lnTo>
                    <a:pt x="1039241" y="28041"/>
                  </a:lnTo>
                  <a:close/>
                </a:path>
                <a:path w="1261110" h="561975">
                  <a:moveTo>
                    <a:pt x="1081722" y="118325"/>
                  </a:moveTo>
                  <a:lnTo>
                    <a:pt x="1077823" y="106299"/>
                  </a:lnTo>
                  <a:lnTo>
                    <a:pt x="1069873" y="96989"/>
                  </a:lnTo>
                  <a:lnTo>
                    <a:pt x="1059040" y="91325"/>
                  </a:lnTo>
                  <a:lnTo>
                    <a:pt x="1046467" y="90284"/>
                  </a:lnTo>
                  <a:lnTo>
                    <a:pt x="70535" y="208127"/>
                  </a:lnTo>
                  <a:lnTo>
                    <a:pt x="58534" y="212077"/>
                  </a:lnTo>
                  <a:lnTo>
                    <a:pt x="49237" y="220014"/>
                  </a:lnTo>
                  <a:lnTo>
                    <a:pt x="43586" y="230835"/>
                  </a:lnTo>
                  <a:lnTo>
                    <a:pt x="42494" y="243395"/>
                  </a:lnTo>
                  <a:lnTo>
                    <a:pt x="46393" y="255422"/>
                  </a:lnTo>
                  <a:lnTo>
                    <a:pt x="54343" y="264744"/>
                  </a:lnTo>
                  <a:lnTo>
                    <a:pt x="65176" y="270395"/>
                  </a:lnTo>
                  <a:lnTo>
                    <a:pt x="77749" y="271449"/>
                  </a:lnTo>
                  <a:lnTo>
                    <a:pt x="1053680" y="153593"/>
                  </a:lnTo>
                  <a:lnTo>
                    <a:pt x="1065682" y="149656"/>
                  </a:lnTo>
                  <a:lnTo>
                    <a:pt x="1074978" y="141706"/>
                  </a:lnTo>
                  <a:lnTo>
                    <a:pt x="1080630" y="130898"/>
                  </a:lnTo>
                  <a:lnTo>
                    <a:pt x="1081722" y="118325"/>
                  </a:lnTo>
                  <a:close/>
                </a:path>
                <a:path w="1261110" h="561975">
                  <a:moveTo>
                    <a:pt x="1150772" y="210375"/>
                  </a:moveTo>
                  <a:lnTo>
                    <a:pt x="1146873" y="198361"/>
                  </a:lnTo>
                  <a:lnTo>
                    <a:pt x="1138923" y="189039"/>
                  </a:lnTo>
                  <a:lnTo>
                    <a:pt x="1128077" y="183375"/>
                  </a:lnTo>
                  <a:lnTo>
                    <a:pt x="1115504" y="182321"/>
                  </a:lnTo>
                  <a:lnTo>
                    <a:pt x="139573" y="300177"/>
                  </a:lnTo>
                  <a:lnTo>
                    <a:pt x="127571" y="304126"/>
                  </a:lnTo>
                  <a:lnTo>
                    <a:pt x="118275" y="312077"/>
                  </a:lnTo>
                  <a:lnTo>
                    <a:pt x="112623" y="322884"/>
                  </a:lnTo>
                  <a:lnTo>
                    <a:pt x="111518" y="335445"/>
                  </a:lnTo>
                  <a:lnTo>
                    <a:pt x="115430" y="347472"/>
                  </a:lnTo>
                  <a:lnTo>
                    <a:pt x="123380" y="356793"/>
                  </a:lnTo>
                  <a:lnTo>
                    <a:pt x="134226" y="362458"/>
                  </a:lnTo>
                  <a:lnTo>
                    <a:pt x="146786" y="363499"/>
                  </a:lnTo>
                  <a:lnTo>
                    <a:pt x="1122718" y="245643"/>
                  </a:lnTo>
                  <a:lnTo>
                    <a:pt x="1134719" y="241706"/>
                  </a:lnTo>
                  <a:lnTo>
                    <a:pt x="1144016" y="233756"/>
                  </a:lnTo>
                  <a:lnTo>
                    <a:pt x="1149667" y="222935"/>
                  </a:lnTo>
                  <a:lnTo>
                    <a:pt x="1150772" y="210375"/>
                  </a:lnTo>
                  <a:close/>
                </a:path>
                <a:path w="1261110" h="561975">
                  <a:moveTo>
                    <a:pt x="1207401" y="311277"/>
                  </a:moveTo>
                  <a:lnTo>
                    <a:pt x="1203515" y="299262"/>
                  </a:lnTo>
                  <a:lnTo>
                    <a:pt x="1195565" y="289941"/>
                  </a:lnTo>
                  <a:lnTo>
                    <a:pt x="1184719" y="284276"/>
                  </a:lnTo>
                  <a:lnTo>
                    <a:pt x="1172146" y="283235"/>
                  </a:lnTo>
                  <a:lnTo>
                    <a:pt x="196215" y="401078"/>
                  </a:lnTo>
                  <a:lnTo>
                    <a:pt x="184213" y="405028"/>
                  </a:lnTo>
                  <a:lnTo>
                    <a:pt x="174929" y="412978"/>
                  </a:lnTo>
                  <a:lnTo>
                    <a:pt x="169265" y="423786"/>
                  </a:lnTo>
                  <a:lnTo>
                    <a:pt x="168173" y="436346"/>
                  </a:lnTo>
                  <a:lnTo>
                    <a:pt x="172072" y="448373"/>
                  </a:lnTo>
                  <a:lnTo>
                    <a:pt x="180022" y="457695"/>
                  </a:lnTo>
                  <a:lnTo>
                    <a:pt x="190868" y="463359"/>
                  </a:lnTo>
                  <a:lnTo>
                    <a:pt x="203428" y="464400"/>
                  </a:lnTo>
                  <a:lnTo>
                    <a:pt x="1179360" y="346544"/>
                  </a:lnTo>
                  <a:lnTo>
                    <a:pt x="1191361" y="342607"/>
                  </a:lnTo>
                  <a:lnTo>
                    <a:pt x="1200658" y="334657"/>
                  </a:lnTo>
                  <a:lnTo>
                    <a:pt x="1206309" y="323850"/>
                  </a:lnTo>
                  <a:lnTo>
                    <a:pt x="1207401" y="311277"/>
                  </a:lnTo>
                  <a:close/>
                </a:path>
                <a:path w="1261110" h="561975">
                  <a:moveTo>
                    <a:pt x="1260525" y="408647"/>
                  </a:moveTo>
                  <a:lnTo>
                    <a:pt x="1256626" y="396621"/>
                  </a:lnTo>
                  <a:lnTo>
                    <a:pt x="1248664" y="387299"/>
                  </a:lnTo>
                  <a:lnTo>
                    <a:pt x="1237830" y="381647"/>
                  </a:lnTo>
                  <a:lnTo>
                    <a:pt x="1225257" y="380606"/>
                  </a:lnTo>
                  <a:lnTo>
                    <a:pt x="249326" y="498449"/>
                  </a:lnTo>
                  <a:lnTo>
                    <a:pt x="237324" y="502399"/>
                  </a:lnTo>
                  <a:lnTo>
                    <a:pt x="228028" y="510336"/>
                  </a:lnTo>
                  <a:lnTo>
                    <a:pt x="222377" y="521157"/>
                  </a:lnTo>
                  <a:lnTo>
                    <a:pt x="221284" y="533717"/>
                  </a:lnTo>
                  <a:lnTo>
                    <a:pt x="225183" y="545731"/>
                  </a:lnTo>
                  <a:lnTo>
                    <a:pt x="233133" y="555053"/>
                  </a:lnTo>
                  <a:lnTo>
                    <a:pt x="243979" y="560717"/>
                  </a:lnTo>
                  <a:lnTo>
                    <a:pt x="256540" y="561771"/>
                  </a:lnTo>
                  <a:lnTo>
                    <a:pt x="1232471" y="443915"/>
                  </a:lnTo>
                  <a:lnTo>
                    <a:pt x="1244473" y="439966"/>
                  </a:lnTo>
                  <a:lnTo>
                    <a:pt x="1253769" y="432028"/>
                  </a:lnTo>
                  <a:lnTo>
                    <a:pt x="1259420" y="421208"/>
                  </a:lnTo>
                  <a:lnTo>
                    <a:pt x="1260525" y="40864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521064" y="3523967"/>
              <a:ext cx="1220470" cy="516890"/>
            </a:xfrm>
            <a:custGeom>
              <a:avLst/>
              <a:gdLst/>
              <a:ahLst/>
              <a:cxnLst/>
              <a:rect l="l" t="t" r="r" b="b"/>
              <a:pathLst>
                <a:path w="1220470" h="516889">
                  <a:moveTo>
                    <a:pt x="999083" y="10706"/>
                  </a:moveTo>
                  <a:lnTo>
                    <a:pt x="998118" y="2806"/>
                  </a:lnTo>
                  <a:lnTo>
                    <a:pt x="994524" y="0"/>
                  </a:lnTo>
                  <a:lnTo>
                    <a:pt x="2806" y="121780"/>
                  </a:lnTo>
                  <a:lnTo>
                    <a:pt x="0" y="125374"/>
                  </a:lnTo>
                  <a:lnTo>
                    <a:pt x="965" y="133273"/>
                  </a:lnTo>
                  <a:lnTo>
                    <a:pt x="4559" y="136093"/>
                  </a:lnTo>
                  <a:lnTo>
                    <a:pt x="8509" y="135610"/>
                  </a:lnTo>
                  <a:lnTo>
                    <a:pt x="996264" y="14312"/>
                  </a:lnTo>
                  <a:lnTo>
                    <a:pt x="999083" y="10706"/>
                  </a:lnTo>
                  <a:close/>
                </a:path>
                <a:path w="1220470" h="516889">
                  <a:moveTo>
                    <a:pt x="1041565" y="101003"/>
                  </a:moveTo>
                  <a:lnTo>
                    <a:pt x="1040599" y="93091"/>
                  </a:lnTo>
                  <a:lnTo>
                    <a:pt x="1037005" y="90284"/>
                  </a:lnTo>
                  <a:lnTo>
                    <a:pt x="45288" y="212064"/>
                  </a:lnTo>
                  <a:lnTo>
                    <a:pt x="42481" y="215658"/>
                  </a:lnTo>
                  <a:lnTo>
                    <a:pt x="43446" y="223558"/>
                  </a:lnTo>
                  <a:lnTo>
                    <a:pt x="47040" y="226377"/>
                  </a:lnTo>
                  <a:lnTo>
                    <a:pt x="50990" y="225894"/>
                  </a:lnTo>
                  <a:lnTo>
                    <a:pt x="1038758" y="104597"/>
                  </a:lnTo>
                  <a:lnTo>
                    <a:pt x="1041565" y="101003"/>
                  </a:lnTo>
                  <a:close/>
                </a:path>
                <a:path w="1220470" h="516889">
                  <a:moveTo>
                    <a:pt x="1107071" y="194805"/>
                  </a:moveTo>
                  <a:lnTo>
                    <a:pt x="1106106" y="186905"/>
                  </a:lnTo>
                  <a:lnTo>
                    <a:pt x="1102512" y="184099"/>
                  </a:lnTo>
                  <a:lnTo>
                    <a:pt x="110794" y="305879"/>
                  </a:lnTo>
                  <a:lnTo>
                    <a:pt x="107988" y="309473"/>
                  </a:lnTo>
                  <a:lnTo>
                    <a:pt x="108940" y="317385"/>
                  </a:lnTo>
                  <a:lnTo>
                    <a:pt x="112547" y="320192"/>
                  </a:lnTo>
                  <a:lnTo>
                    <a:pt x="116497" y="319709"/>
                  </a:lnTo>
                  <a:lnTo>
                    <a:pt x="1104252" y="198412"/>
                  </a:lnTo>
                  <a:lnTo>
                    <a:pt x="1107071" y="194805"/>
                  </a:lnTo>
                  <a:close/>
                </a:path>
                <a:path w="1220470" h="516889">
                  <a:moveTo>
                    <a:pt x="1166380" y="295719"/>
                  </a:moveTo>
                  <a:lnTo>
                    <a:pt x="1165415" y="287820"/>
                  </a:lnTo>
                  <a:lnTo>
                    <a:pt x="1161821" y="285000"/>
                  </a:lnTo>
                  <a:lnTo>
                    <a:pt x="170103" y="406781"/>
                  </a:lnTo>
                  <a:lnTo>
                    <a:pt x="167284" y="410375"/>
                  </a:lnTo>
                  <a:lnTo>
                    <a:pt x="168249" y="418287"/>
                  </a:lnTo>
                  <a:lnTo>
                    <a:pt x="171856" y="421093"/>
                  </a:lnTo>
                  <a:lnTo>
                    <a:pt x="175806" y="420611"/>
                  </a:lnTo>
                  <a:lnTo>
                    <a:pt x="1163561" y="299313"/>
                  </a:lnTo>
                  <a:lnTo>
                    <a:pt x="1166380" y="295719"/>
                  </a:lnTo>
                  <a:close/>
                </a:path>
                <a:path w="1220470" h="516889">
                  <a:moveTo>
                    <a:pt x="1220368" y="391299"/>
                  </a:moveTo>
                  <a:lnTo>
                    <a:pt x="1219403" y="383400"/>
                  </a:lnTo>
                  <a:lnTo>
                    <a:pt x="1215809" y="380593"/>
                  </a:lnTo>
                  <a:lnTo>
                    <a:pt x="224091" y="502373"/>
                  </a:lnTo>
                  <a:lnTo>
                    <a:pt x="221284" y="505968"/>
                  </a:lnTo>
                  <a:lnTo>
                    <a:pt x="222250" y="513880"/>
                  </a:lnTo>
                  <a:lnTo>
                    <a:pt x="225844" y="516699"/>
                  </a:lnTo>
                  <a:lnTo>
                    <a:pt x="229793" y="516216"/>
                  </a:lnTo>
                  <a:lnTo>
                    <a:pt x="1217549" y="394906"/>
                  </a:lnTo>
                  <a:lnTo>
                    <a:pt x="1220368" y="391299"/>
                  </a:lnTo>
                  <a:close/>
                </a:path>
              </a:pathLst>
            </a:custGeom>
            <a:solidFill>
              <a:srgbClr val="3131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775020" y="3312360"/>
              <a:ext cx="443699" cy="245795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848000" y="4154992"/>
              <a:ext cx="637362" cy="263207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2847995" y="4154993"/>
              <a:ext cx="637540" cy="263525"/>
            </a:xfrm>
            <a:custGeom>
              <a:avLst/>
              <a:gdLst/>
              <a:ahLst/>
              <a:cxnLst/>
              <a:rect l="l" t="t" r="r" b="b"/>
              <a:pathLst>
                <a:path w="637539" h="263525">
                  <a:moveTo>
                    <a:pt x="18795" y="0"/>
                  </a:moveTo>
                  <a:lnTo>
                    <a:pt x="618578" y="0"/>
                  </a:lnTo>
                  <a:lnTo>
                    <a:pt x="625869" y="1483"/>
                  </a:lnTo>
                  <a:lnTo>
                    <a:pt x="631842" y="5521"/>
                  </a:lnTo>
                  <a:lnTo>
                    <a:pt x="635879" y="11497"/>
                  </a:lnTo>
                  <a:lnTo>
                    <a:pt x="637362" y="18796"/>
                  </a:lnTo>
                  <a:lnTo>
                    <a:pt x="637362" y="244424"/>
                  </a:lnTo>
                  <a:lnTo>
                    <a:pt x="635879" y="251714"/>
                  </a:lnTo>
                  <a:lnTo>
                    <a:pt x="631842" y="257687"/>
                  </a:lnTo>
                  <a:lnTo>
                    <a:pt x="625869" y="261724"/>
                  </a:lnTo>
                  <a:lnTo>
                    <a:pt x="618578" y="263207"/>
                  </a:lnTo>
                  <a:lnTo>
                    <a:pt x="18795" y="263207"/>
                  </a:lnTo>
                  <a:lnTo>
                    <a:pt x="11497" y="261724"/>
                  </a:lnTo>
                  <a:lnTo>
                    <a:pt x="5521" y="257687"/>
                  </a:lnTo>
                  <a:lnTo>
                    <a:pt x="1483" y="251714"/>
                  </a:lnTo>
                  <a:lnTo>
                    <a:pt x="0" y="244424"/>
                  </a:lnTo>
                  <a:lnTo>
                    <a:pt x="0" y="18796"/>
                  </a:lnTo>
                  <a:lnTo>
                    <a:pt x="1483" y="11497"/>
                  </a:lnTo>
                  <a:lnTo>
                    <a:pt x="5521" y="5521"/>
                  </a:lnTo>
                  <a:lnTo>
                    <a:pt x="11497" y="1483"/>
                  </a:lnTo>
                  <a:lnTo>
                    <a:pt x="18795" y="0"/>
                  </a:lnTo>
                  <a:close/>
                </a:path>
              </a:pathLst>
            </a:custGeom>
            <a:ln w="7200">
              <a:solidFill>
                <a:srgbClr val="22794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2885884" y="4142254"/>
            <a:ext cx="573405" cy="262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750" spc="-10" dirty="0">
                <a:solidFill>
                  <a:srgbClr val="C4C4C5"/>
                </a:solidFill>
                <a:latin typeface="Arial"/>
                <a:cs typeface="Arial"/>
              </a:rPr>
              <a:t>RYANMATIC</a:t>
            </a:r>
            <a:endParaRPr sz="75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400" dirty="0">
                <a:solidFill>
                  <a:srgbClr val="C4C4C5"/>
                </a:solidFill>
                <a:latin typeface="Arial"/>
                <a:cs typeface="Arial"/>
              </a:rPr>
              <a:t>Palm</a:t>
            </a:r>
            <a:r>
              <a:rPr sz="400" spc="9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400" spc="-10" dirty="0">
                <a:solidFill>
                  <a:srgbClr val="C4C4C5"/>
                </a:solidFill>
                <a:latin typeface="Arial"/>
                <a:cs typeface="Arial"/>
              </a:rPr>
              <a:t>Sander</a:t>
            </a:r>
            <a:endParaRPr sz="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"/>
              </a:spcBef>
            </a:pPr>
            <a:r>
              <a:rPr sz="350" dirty="0">
                <a:solidFill>
                  <a:srgbClr val="C4C4C5"/>
                </a:solidFill>
                <a:latin typeface="Arial"/>
                <a:cs typeface="Arial"/>
              </a:rPr>
              <a:t>Made</a:t>
            </a:r>
            <a:r>
              <a:rPr sz="350" spc="1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350" dirty="0">
                <a:solidFill>
                  <a:srgbClr val="C4C4C5"/>
                </a:solidFill>
                <a:latin typeface="Arial"/>
                <a:cs typeface="Arial"/>
              </a:rPr>
              <a:t>in</a:t>
            </a:r>
            <a:r>
              <a:rPr sz="350" spc="10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350" spc="-10" dirty="0">
                <a:solidFill>
                  <a:srgbClr val="C4C4C5"/>
                </a:solidFill>
                <a:latin typeface="Arial"/>
                <a:cs typeface="Arial"/>
              </a:rPr>
              <a:t>Keighley,</a:t>
            </a:r>
            <a:r>
              <a:rPr sz="350" spc="15" dirty="0">
                <a:solidFill>
                  <a:srgbClr val="C4C4C5"/>
                </a:solidFill>
                <a:latin typeface="Arial"/>
                <a:cs typeface="Arial"/>
              </a:rPr>
              <a:t> </a:t>
            </a:r>
            <a:r>
              <a:rPr sz="350" spc="-10" dirty="0">
                <a:solidFill>
                  <a:srgbClr val="C4C4C5"/>
                </a:solidFill>
                <a:latin typeface="Arial"/>
                <a:cs typeface="Arial"/>
              </a:rPr>
              <a:t>England.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359664" y="2695404"/>
            <a:ext cx="1903730" cy="947419"/>
            <a:chOff x="1359664" y="2695404"/>
            <a:chExt cx="1903730" cy="947419"/>
          </a:xfrm>
        </p:grpSpPr>
        <p:pic>
          <p:nvPicPr>
            <p:cNvPr id="38" name="object 3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59664" y="3322281"/>
              <a:ext cx="165323" cy="288546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1417091" y="2695406"/>
              <a:ext cx="1846580" cy="947419"/>
            </a:xfrm>
            <a:custGeom>
              <a:avLst/>
              <a:gdLst/>
              <a:ahLst/>
              <a:cxnLst/>
              <a:rect l="l" t="t" r="r" b="b"/>
              <a:pathLst>
                <a:path w="1846579" h="947420">
                  <a:moveTo>
                    <a:pt x="151257" y="947254"/>
                  </a:moveTo>
                  <a:lnTo>
                    <a:pt x="150418" y="893330"/>
                  </a:lnTo>
                  <a:lnTo>
                    <a:pt x="147002" y="840574"/>
                  </a:lnTo>
                  <a:lnTo>
                    <a:pt x="140703" y="789101"/>
                  </a:lnTo>
                  <a:lnTo>
                    <a:pt x="131241" y="739038"/>
                  </a:lnTo>
                  <a:lnTo>
                    <a:pt x="118325" y="690537"/>
                  </a:lnTo>
                  <a:lnTo>
                    <a:pt x="101650" y="643712"/>
                  </a:lnTo>
                  <a:lnTo>
                    <a:pt x="80924" y="598703"/>
                  </a:lnTo>
                  <a:lnTo>
                    <a:pt x="55854" y="555637"/>
                  </a:lnTo>
                  <a:lnTo>
                    <a:pt x="0" y="618947"/>
                  </a:lnTo>
                  <a:lnTo>
                    <a:pt x="72555" y="917892"/>
                  </a:lnTo>
                  <a:lnTo>
                    <a:pt x="151257" y="947254"/>
                  </a:lnTo>
                  <a:close/>
                </a:path>
                <a:path w="1846579" h="947420">
                  <a:moveTo>
                    <a:pt x="198539" y="394004"/>
                  </a:moveTo>
                  <a:lnTo>
                    <a:pt x="197040" y="386575"/>
                  </a:lnTo>
                  <a:lnTo>
                    <a:pt x="192951" y="380517"/>
                  </a:lnTo>
                  <a:lnTo>
                    <a:pt x="186880" y="376415"/>
                  </a:lnTo>
                  <a:lnTo>
                    <a:pt x="179451" y="374916"/>
                  </a:lnTo>
                  <a:lnTo>
                    <a:pt x="172021" y="376415"/>
                  </a:lnTo>
                  <a:lnTo>
                    <a:pt x="165950" y="380517"/>
                  </a:lnTo>
                  <a:lnTo>
                    <a:pt x="161861" y="386575"/>
                  </a:lnTo>
                  <a:lnTo>
                    <a:pt x="160362" y="394004"/>
                  </a:lnTo>
                  <a:lnTo>
                    <a:pt x="161861" y="401434"/>
                  </a:lnTo>
                  <a:lnTo>
                    <a:pt x="165950" y="407504"/>
                  </a:lnTo>
                  <a:lnTo>
                    <a:pt x="172021" y="411594"/>
                  </a:lnTo>
                  <a:lnTo>
                    <a:pt x="179451" y="413092"/>
                  </a:lnTo>
                  <a:lnTo>
                    <a:pt x="186880" y="411594"/>
                  </a:lnTo>
                  <a:lnTo>
                    <a:pt x="192951" y="407504"/>
                  </a:lnTo>
                  <a:lnTo>
                    <a:pt x="197040" y="401434"/>
                  </a:lnTo>
                  <a:lnTo>
                    <a:pt x="198539" y="394004"/>
                  </a:lnTo>
                  <a:close/>
                </a:path>
                <a:path w="1846579" h="947420">
                  <a:moveTo>
                    <a:pt x="308317" y="478967"/>
                  </a:moveTo>
                  <a:lnTo>
                    <a:pt x="306806" y="471538"/>
                  </a:lnTo>
                  <a:lnTo>
                    <a:pt x="302717" y="465467"/>
                  </a:lnTo>
                  <a:lnTo>
                    <a:pt x="296659" y="461378"/>
                  </a:lnTo>
                  <a:lnTo>
                    <a:pt x="289229" y="459879"/>
                  </a:lnTo>
                  <a:lnTo>
                    <a:pt x="281800" y="461378"/>
                  </a:lnTo>
                  <a:lnTo>
                    <a:pt x="275729" y="465467"/>
                  </a:lnTo>
                  <a:lnTo>
                    <a:pt x="271640" y="471538"/>
                  </a:lnTo>
                  <a:lnTo>
                    <a:pt x="270141" y="478967"/>
                  </a:lnTo>
                  <a:lnTo>
                    <a:pt x="271640" y="486397"/>
                  </a:lnTo>
                  <a:lnTo>
                    <a:pt x="275729" y="492467"/>
                  </a:lnTo>
                  <a:lnTo>
                    <a:pt x="281800" y="496557"/>
                  </a:lnTo>
                  <a:lnTo>
                    <a:pt x="289229" y="498055"/>
                  </a:lnTo>
                  <a:lnTo>
                    <a:pt x="296659" y="496557"/>
                  </a:lnTo>
                  <a:lnTo>
                    <a:pt x="302717" y="492467"/>
                  </a:lnTo>
                  <a:lnTo>
                    <a:pt x="306806" y="486397"/>
                  </a:lnTo>
                  <a:lnTo>
                    <a:pt x="308317" y="478967"/>
                  </a:lnTo>
                  <a:close/>
                </a:path>
                <a:path w="1846579" h="947420">
                  <a:moveTo>
                    <a:pt x="381584" y="245008"/>
                  </a:moveTo>
                  <a:lnTo>
                    <a:pt x="381342" y="237426"/>
                  </a:lnTo>
                  <a:lnTo>
                    <a:pt x="378320" y="230771"/>
                  </a:lnTo>
                  <a:lnTo>
                    <a:pt x="373011" y="225729"/>
                  </a:lnTo>
                  <a:lnTo>
                    <a:pt x="365925" y="223012"/>
                  </a:lnTo>
                  <a:lnTo>
                    <a:pt x="358343" y="223253"/>
                  </a:lnTo>
                  <a:lnTo>
                    <a:pt x="351688" y="226288"/>
                  </a:lnTo>
                  <a:lnTo>
                    <a:pt x="346646" y="231584"/>
                  </a:lnTo>
                  <a:lnTo>
                    <a:pt x="343928" y="238671"/>
                  </a:lnTo>
                  <a:lnTo>
                    <a:pt x="344182" y="246240"/>
                  </a:lnTo>
                  <a:lnTo>
                    <a:pt x="347205" y="252907"/>
                  </a:lnTo>
                  <a:lnTo>
                    <a:pt x="352513" y="257949"/>
                  </a:lnTo>
                  <a:lnTo>
                    <a:pt x="359587" y="260654"/>
                  </a:lnTo>
                  <a:lnTo>
                    <a:pt x="367169" y="260413"/>
                  </a:lnTo>
                  <a:lnTo>
                    <a:pt x="373824" y="257390"/>
                  </a:lnTo>
                  <a:lnTo>
                    <a:pt x="378866" y="252082"/>
                  </a:lnTo>
                  <a:lnTo>
                    <a:pt x="381584" y="245008"/>
                  </a:lnTo>
                  <a:close/>
                </a:path>
                <a:path w="1846579" h="947420">
                  <a:moveTo>
                    <a:pt x="415213" y="572503"/>
                  </a:moveTo>
                  <a:lnTo>
                    <a:pt x="413715" y="565073"/>
                  </a:lnTo>
                  <a:lnTo>
                    <a:pt x="409625" y="559015"/>
                  </a:lnTo>
                  <a:lnTo>
                    <a:pt x="403555" y="554913"/>
                  </a:lnTo>
                  <a:lnTo>
                    <a:pt x="396125" y="553415"/>
                  </a:lnTo>
                  <a:lnTo>
                    <a:pt x="388696" y="554913"/>
                  </a:lnTo>
                  <a:lnTo>
                    <a:pt x="382625" y="559015"/>
                  </a:lnTo>
                  <a:lnTo>
                    <a:pt x="378536" y="565073"/>
                  </a:lnTo>
                  <a:lnTo>
                    <a:pt x="377037" y="572503"/>
                  </a:lnTo>
                  <a:lnTo>
                    <a:pt x="378536" y="579932"/>
                  </a:lnTo>
                  <a:lnTo>
                    <a:pt x="382625" y="586003"/>
                  </a:lnTo>
                  <a:lnTo>
                    <a:pt x="388696" y="590092"/>
                  </a:lnTo>
                  <a:lnTo>
                    <a:pt x="396125" y="591591"/>
                  </a:lnTo>
                  <a:lnTo>
                    <a:pt x="403555" y="590092"/>
                  </a:lnTo>
                  <a:lnTo>
                    <a:pt x="409625" y="586003"/>
                  </a:lnTo>
                  <a:lnTo>
                    <a:pt x="413715" y="579932"/>
                  </a:lnTo>
                  <a:lnTo>
                    <a:pt x="415213" y="572503"/>
                  </a:lnTo>
                  <a:close/>
                </a:path>
                <a:path w="1846579" h="947420">
                  <a:moveTo>
                    <a:pt x="475729" y="347014"/>
                  </a:moveTo>
                  <a:lnTo>
                    <a:pt x="475475" y="339432"/>
                  </a:lnTo>
                  <a:lnTo>
                    <a:pt x="472452" y="332778"/>
                  </a:lnTo>
                  <a:lnTo>
                    <a:pt x="467156" y="327736"/>
                  </a:lnTo>
                  <a:lnTo>
                    <a:pt x="460070" y="325018"/>
                  </a:lnTo>
                  <a:lnTo>
                    <a:pt x="452488" y="325259"/>
                  </a:lnTo>
                  <a:lnTo>
                    <a:pt x="445833" y="328282"/>
                  </a:lnTo>
                  <a:lnTo>
                    <a:pt x="440791" y="333590"/>
                  </a:lnTo>
                  <a:lnTo>
                    <a:pt x="438073" y="340664"/>
                  </a:lnTo>
                  <a:lnTo>
                    <a:pt x="438315" y="348246"/>
                  </a:lnTo>
                  <a:lnTo>
                    <a:pt x="441350" y="354901"/>
                  </a:lnTo>
                  <a:lnTo>
                    <a:pt x="446659" y="359943"/>
                  </a:lnTo>
                  <a:lnTo>
                    <a:pt x="453732" y="362661"/>
                  </a:lnTo>
                  <a:lnTo>
                    <a:pt x="461314" y="362419"/>
                  </a:lnTo>
                  <a:lnTo>
                    <a:pt x="467969" y="359384"/>
                  </a:lnTo>
                  <a:lnTo>
                    <a:pt x="473011" y="354088"/>
                  </a:lnTo>
                  <a:lnTo>
                    <a:pt x="475729" y="347014"/>
                  </a:lnTo>
                  <a:close/>
                </a:path>
                <a:path w="1846579" h="947420">
                  <a:moveTo>
                    <a:pt x="565607" y="457009"/>
                  </a:moveTo>
                  <a:lnTo>
                    <a:pt x="565365" y="449427"/>
                  </a:lnTo>
                  <a:lnTo>
                    <a:pt x="562343" y="442772"/>
                  </a:lnTo>
                  <a:lnTo>
                    <a:pt x="557034" y="437730"/>
                  </a:lnTo>
                  <a:lnTo>
                    <a:pt x="549960" y="435013"/>
                  </a:lnTo>
                  <a:lnTo>
                    <a:pt x="542378" y="435254"/>
                  </a:lnTo>
                  <a:lnTo>
                    <a:pt x="535724" y="438289"/>
                  </a:lnTo>
                  <a:lnTo>
                    <a:pt x="530682" y="443585"/>
                  </a:lnTo>
                  <a:lnTo>
                    <a:pt x="527964" y="450672"/>
                  </a:lnTo>
                  <a:lnTo>
                    <a:pt x="528205" y="458241"/>
                  </a:lnTo>
                  <a:lnTo>
                    <a:pt x="531241" y="464908"/>
                  </a:lnTo>
                  <a:lnTo>
                    <a:pt x="536536" y="469950"/>
                  </a:lnTo>
                  <a:lnTo>
                    <a:pt x="543623" y="472655"/>
                  </a:lnTo>
                  <a:lnTo>
                    <a:pt x="551192" y="472414"/>
                  </a:lnTo>
                  <a:lnTo>
                    <a:pt x="557860" y="469392"/>
                  </a:lnTo>
                  <a:lnTo>
                    <a:pt x="562902" y="464083"/>
                  </a:lnTo>
                  <a:lnTo>
                    <a:pt x="565607" y="457009"/>
                  </a:lnTo>
                  <a:close/>
                </a:path>
                <a:path w="1846579" h="947420">
                  <a:moveTo>
                    <a:pt x="610323" y="141414"/>
                  </a:moveTo>
                  <a:lnTo>
                    <a:pt x="608241" y="134391"/>
                  </a:lnTo>
                  <a:lnTo>
                    <a:pt x="603681" y="128663"/>
                  </a:lnTo>
                  <a:lnTo>
                    <a:pt x="597052" y="125006"/>
                  </a:lnTo>
                  <a:lnTo>
                    <a:pt x="589508" y="124206"/>
                  </a:lnTo>
                  <a:lnTo>
                    <a:pt x="582498" y="126276"/>
                  </a:lnTo>
                  <a:lnTo>
                    <a:pt x="576770" y="130835"/>
                  </a:lnTo>
                  <a:lnTo>
                    <a:pt x="573112" y="137477"/>
                  </a:lnTo>
                  <a:lnTo>
                    <a:pt x="572300" y="145008"/>
                  </a:lnTo>
                  <a:lnTo>
                    <a:pt x="574382" y="152031"/>
                  </a:lnTo>
                  <a:lnTo>
                    <a:pt x="578942" y="157746"/>
                  </a:lnTo>
                  <a:lnTo>
                    <a:pt x="585584" y="161417"/>
                  </a:lnTo>
                  <a:lnTo>
                    <a:pt x="593115" y="162217"/>
                  </a:lnTo>
                  <a:lnTo>
                    <a:pt x="600125" y="160134"/>
                  </a:lnTo>
                  <a:lnTo>
                    <a:pt x="605853" y="155575"/>
                  </a:lnTo>
                  <a:lnTo>
                    <a:pt x="609523" y="148945"/>
                  </a:lnTo>
                  <a:lnTo>
                    <a:pt x="610323" y="141414"/>
                  </a:lnTo>
                  <a:close/>
                </a:path>
                <a:path w="1846579" h="947420">
                  <a:moveTo>
                    <a:pt x="689483" y="255422"/>
                  </a:moveTo>
                  <a:lnTo>
                    <a:pt x="687412" y="248412"/>
                  </a:lnTo>
                  <a:lnTo>
                    <a:pt x="682853" y="242684"/>
                  </a:lnTo>
                  <a:lnTo>
                    <a:pt x="676211" y="239014"/>
                  </a:lnTo>
                  <a:lnTo>
                    <a:pt x="668680" y="238213"/>
                  </a:lnTo>
                  <a:lnTo>
                    <a:pt x="661657" y="240296"/>
                  </a:lnTo>
                  <a:lnTo>
                    <a:pt x="655942" y="244856"/>
                  </a:lnTo>
                  <a:lnTo>
                    <a:pt x="652272" y="251485"/>
                  </a:lnTo>
                  <a:lnTo>
                    <a:pt x="651471" y="259029"/>
                  </a:lnTo>
                  <a:lnTo>
                    <a:pt x="653554" y="266039"/>
                  </a:lnTo>
                  <a:lnTo>
                    <a:pt x="658114" y="271767"/>
                  </a:lnTo>
                  <a:lnTo>
                    <a:pt x="664743" y="275424"/>
                  </a:lnTo>
                  <a:lnTo>
                    <a:pt x="672287" y="276237"/>
                  </a:lnTo>
                  <a:lnTo>
                    <a:pt x="679297" y="274154"/>
                  </a:lnTo>
                  <a:lnTo>
                    <a:pt x="685025" y="269595"/>
                  </a:lnTo>
                  <a:lnTo>
                    <a:pt x="688682" y="262953"/>
                  </a:lnTo>
                  <a:lnTo>
                    <a:pt x="689483" y="255422"/>
                  </a:lnTo>
                  <a:close/>
                </a:path>
                <a:path w="1846579" h="947420">
                  <a:moveTo>
                    <a:pt x="763346" y="376758"/>
                  </a:moveTo>
                  <a:lnTo>
                    <a:pt x="761263" y="369747"/>
                  </a:lnTo>
                  <a:lnTo>
                    <a:pt x="756704" y="364020"/>
                  </a:lnTo>
                  <a:lnTo>
                    <a:pt x="750074" y="360362"/>
                  </a:lnTo>
                  <a:lnTo>
                    <a:pt x="742530" y="359562"/>
                  </a:lnTo>
                  <a:lnTo>
                    <a:pt x="735520" y="361632"/>
                  </a:lnTo>
                  <a:lnTo>
                    <a:pt x="729792" y="366191"/>
                  </a:lnTo>
                  <a:lnTo>
                    <a:pt x="726135" y="372833"/>
                  </a:lnTo>
                  <a:lnTo>
                    <a:pt x="725322" y="380377"/>
                  </a:lnTo>
                  <a:lnTo>
                    <a:pt x="727405" y="387388"/>
                  </a:lnTo>
                  <a:lnTo>
                    <a:pt x="731964" y="393115"/>
                  </a:lnTo>
                  <a:lnTo>
                    <a:pt x="738606" y="396773"/>
                  </a:lnTo>
                  <a:lnTo>
                    <a:pt x="746137" y="397573"/>
                  </a:lnTo>
                  <a:lnTo>
                    <a:pt x="753148" y="395503"/>
                  </a:lnTo>
                  <a:lnTo>
                    <a:pt x="758875" y="390944"/>
                  </a:lnTo>
                  <a:lnTo>
                    <a:pt x="762546" y="384302"/>
                  </a:lnTo>
                  <a:lnTo>
                    <a:pt x="763346" y="376758"/>
                  </a:lnTo>
                  <a:close/>
                </a:path>
                <a:path w="1846579" h="947420">
                  <a:moveTo>
                    <a:pt x="846455" y="78346"/>
                  </a:moveTo>
                  <a:lnTo>
                    <a:pt x="845578" y="71081"/>
                  </a:lnTo>
                  <a:lnTo>
                    <a:pt x="842035" y="64681"/>
                  </a:lnTo>
                  <a:lnTo>
                    <a:pt x="836104" y="59956"/>
                  </a:lnTo>
                  <a:lnTo>
                    <a:pt x="828814" y="57912"/>
                  </a:lnTo>
                  <a:lnTo>
                    <a:pt x="821550" y="58788"/>
                  </a:lnTo>
                  <a:lnTo>
                    <a:pt x="815136" y="62318"/>
                  </a:lnTo>
                  <a:lnTo>
                    <a:pt x="810412" y="68249"/>
                  </a:lnTo>
                  <a:lnTo>
                    <a:pt x="808367" y="75552"/>
                  </a:lnTo>
                  <a:lnTo>
                    <a:pt x="809244" y="82804"/>
                  </a:lnTo>
                  <a:lnTo>
                    <a:pt x="812774" y="89217"/>
                  </a:lnTo>
                  <a:lnTo>
                    <a:pt x="818705" y="93941"/>
                  </a:lnTo>
                  <a:lnTo>
                    <a:pt x="826008" y="95986"/>
                  </a:lnTo>
                  <a:lnTo>
                    <a:pt x="833272" y="95110"/>
                  </a:lnTo>
                  <a:lnTo>
                    <a:pt x="839673" y="91579"/>
                  </a:lnTo>
                  <a:lnTo>
                    <a:pt x="844397" y="85648"/>
                  </a:lnTo>
                  <a:lnTo>
                    <a:pt x="846455" y="78346"/>
                  </a:lnTo>
                  <a:close/>
                </a:path>
                <a:path w="1846579" h="947420">
                  <a:moveTo>
                    <a:pt x="905446" y="204000"/>
                  </a:moveTo>
                  <a:lnTo>
                    <a:pt x="904570" y="196735"/>
                  </a:lnTo>
                  <a:lnTo>
                    <a:pt x="901039" y="190322"/>
                  </a:lnTo>
                  <a:lnTo>
                    <a:pt x="895108" y="185597"/>
                  </a:lnTo>
                  <a:lnTo>
                    <a:pt x="887806" y="183553"/>
                  </a:lnTo>
                  <a:lnTo>
                    <a:pt x="880541" y="184429"/>
                  </a:lnTo>
                  <a:lnTo>
                    <a:pt x="874128" y="187972"/>
                  </a:lnTo>
                  <a:lnTo>
                    <a:pt x="869416" y="193890"/>
                  </a:lnTo>
                  <a:lnTo>
                    <a:pt x="867359" y="201193"/>
                  </a:lnTo>
                  <a:lnTo>
                    <a:pt x="868235" y="208457"/>
                  </a:lnTo>
                  <a:lnTo>
                    <a:pt x="871778" y="214858"/>
                  </a:lnTo>
                  <a:lnTo>
                    <a:pt x="877709" y="219583"/>
                  </a:lnTo>
                  <a:lnTo>
                    <a:pt x="884999" y="221640"/>
                  </a:lnTo>
                  <a:lnTo>
                    <a:pt x="892263" y="220764"/>
                  </a:lnTo>
                  <a:lnTo>
                    <a:pt x="898677" y="217220"/>
                  </a:lnTo>
                  <a:lnTo>
                    <a:pt x="903401" y="211289"/>
                  </a:lnTo>
                  <a:lnTo>
                    <a:pt x="905446" y="204000"/>
                  </a:lnTo>
                  <a:close/>
                </a:path>
                <a:path w="1846579" h="947420">
                  <a:moveTo>
                    <a:pt x="957973" y="335978"/>
                  </a:moveTo>
                  <a:lnTo>
                    <a:pt x="957097" y="328714"/>
                  </a:lnTo>
                  <a:lnTo>
                    <a:pt x="953566" y="322313"/>
                  </a:lnTo>
                  <a:lnTo>
                    <a:pt x="947635" y="317588"/>
                  </a:lnTo>
                  <a:lnTo>
                    <a:pt x="940333" y="315544"/>
                  </a:lnTo>
                  <a:lnTo>
                    <a:pt x="933069" y="316420"/>
                  </a:lnTo>
                  <a:lnTo>
                    <a:pt x="926655" y="319951"/>
                  </a:lnTo>
                  <a:lnTo>
                    <a:pt x="921943" y="325882"/>
                  </a:lnTo>
                  <a:lnTo>
                    <a:pt x="919886" y="333184"/>
                  </a:lnTo>
                  <a:lnTo>
                    <a:pt x="920762" y="340448"/>
                  </a:lnTo>
                  <a:lnTo>
                    <a:pt x="924306" y="346849"/>
                  </a:lnTo>
                  <a:lnTo>
                    <a:pt x="930236" y="351574"/>
                  </a:lnTo>
                  <a:lnTo>
                    <a:pt x="937526" y="353618"/>
                  </a:lnTo>
                  <a:lnTo>
                    <a:pt x="944791" y="352742"/>
                  </a:lnTo>
                  <a:lnTo>
                    <a:pt x="951204" y="349211"/>
                  </a:lnTo>
                  <a:lnTo>
                    <a:pt x="955929" y="343281"/>
                  </a:lnTo>
                  <a:lnTo>
                    <a:pt x="957973" y="335978"/>
                  </a:lnTo>
                  <a:close/>
                </a:path>
                <a:path w="1846579" h="947420">
                  <a:moveTo>
                    <a:pt x="1113751" y="303796"/>
                  </a:moveTo>
                  <a:lnTo>
                    <a:pt x="1112024" y="296684"/>
                  </a:lnTo>
                  <a:lnTo>
                    <a:pt x="1107541" y="290563"/>
                  </a:lnTo>
                  <a:lnTo>
                    <a:pt x="1101051" y="286664"/>
                  </a:lnTo>
                  <a:lnTo>
                    <a:pt x="1093812" y="285597"/>
                  </a:lnTo>
                  <a:lnTo>
                    <a:pt x="1086700" y="287324"/>
                  </a:lnTo>
                  <a:lnTo>
                    <a:pt x="1080579" y="291795"/>
                  </a:lnTo>
                  <a:lnTo>
                    <a:pt x="1076680" y="298297"/>
                  </a:lnTo>
                  <a:lnTo>
                    <a:pt x="1075613" y="305536"/>
                  </a:lnTo>
                  <a:lnTo>
                    <a:pt x="1077341" y="312648"/>
                  </a:lnTo>
                  <a:lnTo>
                    <a:pt x="1081811" y="318757"/>
                  </a:lnTo>
                  <a:lnTo>
                    <a:pt x="1088313" y="322668"/>
                  </a:lnTo>
                  <a:lnTo>
                    <a:pt x="1095552" y="323735"/>
                  </a:lnTo>
                  <a:lnTo>
                    <a:pt x="1102664" y="322008"/>
                  </a:lnTo>
                  <a:lnTo>
                    <a:pt x="1108773" y="317538"/>
                  </a:lnTo>
                  <a:lnTo>
                    <a:pt x="1112685" y="311035"/>
                  </a:lnTo>
                  <a:lnTo>
                    <a:pt x="1113751" y="303796"/>
                  </a:lnTo>
                  <a:close/>
                </a:path>
                <a:path w="1846579" h="947420">
                  <a:moveTo>
                    <a:pt x="1116736" y="161772"/>
                  </a:moveTo>
                  <a:lnTo>
                    <a:pt x="1115009" y="154660"/>
                  </a:lnTo>
                  <a:lnTo>
                    <a:pt x="1110526" y="148539"/>
                  </a:lnTo>
                  <a:lnTo>
                    <a:pt x="1104036" y="144640"/>
                  </a:lnTo>
                  <a:lnTo>
                    <a:pt x="1096797" y="143573"/>
                  </a:lnTo>
                  <a:lnTo>
                    <a:pt x="1089685" y="145300"/>
                  </a:lnTo>
                  <a:lnTo>
                    <a:pt x="1083564" y="149771"/>
                  </a:lnTo>
                  <a:lnTo>
                    <a:pt x="1079665" y="156273"/>
                  </a:lnTo>
                  <a:lnTo>
                    <a:pt x="1078598" y="163512"/>
                  </a:lnTo>
                  <a:lnTo>
                    <a:pt x="1080325" y="170624"/>
                  </a:lnTo>
                  <a:lnTo>
                    <a:pt x="1084795" y="176733"/>
                  </a:lnTo>
                  <a:lnTo>
                    <a:pt x="1091298" y="180644"/>
                  </a:lnTo>
                  <a:lnTo>
                    <a:pt x="1098537" y="181711"/>
                  </a:lnTo>
                  <a:lnTo>
                    <a:pt x="1105649" y="179997"/>
                  </a:lnTo>
                  <a:lnTo>
                    <a:pt x="1111758" y="175514"/>
                  </a:lnTo>
                  <a:lnTo>
                    <a:pt x="1115669" y="169011"/>
                  </a:lnTo>
                  <a:lnTo>
                    <a:pt x="1116736" y="161772"/>
                  </a:lnTo>
                  <a:close/>
                </a:path>
                <a:path w="1846579" h="947420">
                  <a:moveTo>
                    <a:pt x="1127988" y="23418"/>
                  </a:moveTo>
                  <a:lnTo>
                    <a:pt x="1126274" y="16306"/>
                  </a:lnTo>
                  <a:lnTo>
                    <a:pt x="1121791" y="10198"/>
                  </a:lnTo>
                  <a:lnTo>
                    <a:pt x="1115288" y="6286"/>
                  </a:lnTo>
                  <a:lnTo>
                    <a:pt x="1108049" y="5219"/>
                  </a:lnTo>
                  <a:lnTo>
                    <a:pt x="1100937" y="6946"/>
                  </a:lnTo>
                  <a:lnTo>
                    <a:pt x="1094828" y="11430"/>
                  </a:lnTo>
                  <a:lnTo>
                    <a:pt x="1090917" y="17919"/>
                  </a:lnTo>
                  <a:lnTo>
                    <a:pt x="1089850" y="25158"/>
                  </a:lnTo>
                  <a:lnTo>
                    <a:pt x="1091577" y="32270"/>
                  </a:lnTo>
                  <a:lnTo>
                    <a:pt x="1096060" y="38392"/>
                  </a:lnTo>
                  <a:lnTo>
                    <a:pt x="1102550" y="42291"/>
                  </a:lnTo>
                  <a:lnTo>
                    <a:pt x="1109789" y="43357"/>
                  </a:lnTo>
                  <a:lnTo>
                    <a:pt x="1116901" y="41643"/>
                  </a:lnTo>
                  <a:lnTo>
                    <a:pt x="1123022" y="37160"/>
                  </a:lnTo>
                  <a:lnTo>
                    <a:pt x="1126921" y="30657"/>
                  </a:lnTo>
                  <a:lnTo>
                    <a:pt x="1127988" y="23418"/>
                  </a:lnTo>
                  <a:close/>
                </a:path>
                <a:path w="1846579" h="947420">
                  <a:moveTo>
                    <a:pt x="1309395" y="295325"/>
                  </a:moveTo>
                  <a:lnTo>
                    <a:pt x="1308887" y="288023"/>
                  </a:lnTo>
                  <a:lnTo>
                    <a:pt x="1305496" y="281254"/>
                  </a:lnTo>
                  <a:lnTo>
                    <a:pt x="1299743" y="276313"/>
                  </a:lnTo>
                  <a:lnTo>
                    <a:pt x="1292783" y="274053"/>
                  </a:lnTo>
                  <a:lnTo>
                    <a:pt x="1285481" y="274561"/>
                  </a:lnTo>
                  <a:lnTo>
                    <a:pt x="1278699" y="277952"/>
                  </a:lnTo>
                  <a:lnTo>
                    <a:pt x="1273771" y="283705"/>
                  </a:lnTo>
                  <a:lnTo>
                    <a:pt x="1271511" y="290664"/>
                  </a:lnTo>
                  <a:lnTo>
                    <a:pt x="1272019" y="297967"/>
                  </a:lnTo>
                  <a:lnTo>
                    <a:pt x="1275397" y="304749"/>
                  </a:lnTo>
                  <a:lnTo>
                    <a:pt x="1281163" y="309676"/>
                  </a:lnTo>
                  <a:lnTo>
                    <a:pt x="1288122" y="311937"/>
                  </a:lnTo>
                  <a:lnTo>
                    <a:pt x="1295425" y="311429"/>
                  </a:lnTo>
                  <a:lnTo>
                    <a:pt x="1302194" y="308051"/>
                  </a:lnTo>
                  <a:lnTo>
                    <a:pt x="1307122" y="302285"/>
                  </a:lnTo>
                  <a:lnTo>
                    <a:pt x="1309395" y="295325"/>
                  </a:lnTo>
                  <a:close/>
                </a:path>
                <a:path w="1846579" h="947420">
                  <a:moveTo>
                    <a:pt x="1336090" y="155803"/>
                  </a:moveTo>
                  <a:lnTo>
                    <a:pt x="1335570" y="148501"/>
                  </a:lnTo>
                  <a:lnTo>
                    <a:pt x="1332179" y="141732"/>
                  </a:lnTo>
                  <a:lnTo>
                    <a:pt x="1326426" y="136791"/>
                  </a:lnTo>
                  <a:lnTo>
                    <a:pt x="1319466" y="134518"/>
                  </a:lnTo>
                  <a:lnTo>
                    <a:pt x="1312164" y="135039"/>
                  </a:lnTo>
                  <a:lnTo>
                    <a:pt x="1305382" y="138430"/>
                  </a:lnTo>
                  <a:lnTo>
                    <a:pt x="1300454" y="144183"/>
                  </a:lnTo>
                  <a:lnTo>
                    <a:pt x="1298194" y="151142"/>
                  </a:lnTo>
                  <a:lnTo>
                    <a:pt x="1298702" y="158445"/>
                  </a:lnTo>
                  <a:lnTo>
                    <a:pt x="1302080" y="165227"/>
                  </a:lnTo>
                  <a:lnTo>
                    <a:pt x="1307846" y="170154"/>
                  </a:lnTo>
                  <a:lnTo>
                    <a:pt x="1314805" y="172415"/>
                  </a:lnTo>
                  <a:lnTo>
                    <a:pt x="1322108" y="171907"/>
                  </a:lnTo>
                  <a:lnTo>
                    <a:pt x="1328877" y="168529"/>
                  </a:lnTo>
                  <a:lnTo>
                    <a:pt x="1333817" y="162763"/>
                  </a:lnTo>
                  <a:lnTo>
                    <a:pt x="1336090" y="155803"/>
                  </a:lnTo>
                  <a:close/>
                </a:path>
                <a:path w="1846579" h="947420">
                  <a:moveTo>
                    <a:pt x="1370317" y="21285"/>
                  </a:moveTo>
                  <a:lnTo>
                    <a:pt x="1369809" y="13982"/>
                  </a:lnTo>
                  <a:lnTo>
                    <a:pt x="1366418" y="7200"/>
                  </a:lnTo>
                  <a:lnTo>
                    <a:pt x="1360665" y="2260"/>
                  </a:lnTo>
                  <a:lnTo>
                    <a:pt x="1353705" y="0"/>
                  </a:lnTo>
                  <a:lnTo>
                    <a:pt x="1346403" y="520"/>
                  </a:lnTo>
                  <a:lnTo>
                    <a:pt x="1339621" y="3911"/>
                  </a:lnTo>
                  <a:lnTo>
                    <a:pt x="1334681" y="9664"/>
                  </a:lnTo>
                  <a:lnTo>
                    <a:pt x="1332420" y="16624"/>
                  </a:lnTo>
                  <a:lnTo>
                    <a:pt x="1332928" y="23926"/>
                  </a:lnTo>
                  <a:lnTo>
                    <a:pt x="1336319" y="30708"/>
                  </a:lnTo>
                  <a:lnTo>
                    <a:pt x="1342072" y="35636"/>
                  </a:lnTo>
                  <a:lnTo>
                    <a:pt x="1349032" y="37896"/>
                  </a:lnTo>
                  <a:lnTo>
                    <a:pt x="1356334" y="37388"/>
                  </a:lnTo>
                  <a:lnTo>
                    <a:pt x="1363116" y="33997"/>
                  </a:lnTo>
                  <a:lnTo>
                    <a:pt x="1368044" y="28244"/>
                  </a:lnTo>
                  <a:lnTo>
                    <a:pt x="1370317" y="21285"/>
                  </a:lnTo>
                  <a:close/>
                </a:path>
                <a:path w="1846579" h="947420">
                  <a:moveTo>
                    <a:pt x="1518881" y="291934"/>
                  </a:moveTo>
                  <a:lnTo>
                    <a:pt x="1516456" y="284759"/>
                  </a:lnTo>
                  <a:lnTo>
                    <a:pt x="1511439" y="279082"/>
                  </a:lnTo>
                  <a:lnTo>
                    <a:pt x="1504861" y="275882"/>
                  </a:lnTo>
                  <a:lnTo>
                    <a:pt x="1497558" y="275374"/>
                  </a:lnTo>
                  <a:lnTo>
                    <a:pt x="1490370" y="277799"/>
                  </a:lnTo>
                  <a:lnTo>
                    <a:pt x="1484693" y="282816"/>
                  </a:lnTo>
                  <a:lnTo>
                    <a:pt x="1481493" y="289394"/>
                  </a:lnTo>
                  <a:lnTo>
                    <a:pt x="1480985" y="296697"/>
                  </a:lnTo>
                  <a:lnTo>
                    <a:pt x="1483410" y="303885"/>
                  </a:lnTo>
                  <a:lnTo>
                    <a:pt x="1488440" y="309562"/>
                  </a:lnTo>
                  <a:lnTo>
                    <a:pt x="1495018" y="312762"/>
                  </a:lnTo>
                  <a:lnTo>
                    <a:pt x="1502321" y="313270"/>
                  </a:lnTo>
                  <a:lnTo>
                    <a:pt x="1509496" y="310845"/>
                  </a:lnTo>
                  <a:lnTo>
                    <a:pt x="1515173" y="305828"/>
                  </a:lnTo>
                  <a:lnTo>
                    <a:pt x="1518373" y="299237"/>
                  </a:lnTo>
                  <a:lnTo>
                    <a:pt x="1518881" y="291934"/>
                  </a:lnTo>
                  <a:close/>
                </a:path>
                <a:path w="1846579" h="947420">
                  <a:moveTo>
                    <a:pt x="1564563" y="157429"/>
                  </a:moveTo>
                  <a:lnTo>
                    <a:pt x="1562138" y="150253"/>
                  </a:lnTo>
                  <a:lnTo>
                    <a:pt x="1557121" y="144576"/>
                  </a:lnTo>
                  <a:lnTo>
                    <a:pt x="1550530" y="141376"/>
                  </a:lnTo>
                  <a:lnTo>
                    <a:pt x="1543240" y="140868"/>
                  </a:lnTo>
                  <a:lnTo>
                    <a:pt x="1536052" y="143294"/>
                  </a:lnTo>
                  <a:lnTo>
                    <a:pt x="1530375" y="148310"/>
                  </a:lnTo>
                  <a:lnTo>
                    <a:pt x="1527175" y="154889"/>
                  </a:lnTo>
                  <a:lnTo>
                    <a:pt x="1526667" y="162191"/>
                  </a:lnTo>
                  <a:lnTo>
                    <a:pt x="1529092" y="169379"/>
                  </a:lnTo>
                  <a:lnTo>
                    <a:pt x="1534121" y="175056"/>
                  </a:lnTo>
                  <a:lnTo>
                    <a:pt x="1540687" y="178257"/>
                  </a:lnTo>
                  <a:lnTo>
                    <a:pt x="1547990" y="178765"/>
                  </a:lnTo>
                  <a:lnTo>
                    <a:pt x="1555165" y="176339"/>
                  </a:lnTo>
                  <a:lnTo>
                    <a:pt x="1560855" y="171310"/>
                  </a:lnTo>
                  <a:lnTo>
                    <a:pt x="1564055" y="164731"/>
                  </a:lnTo>
                  <a:lnTo>
                    <a:pt x="1564563" y="157429"/>
                  </a:lnTo>
                  <a:close/>
                </a:path>
                <a:path w="1846579" h="947420">
                  <a:moveTo>
                    <a:pt x="1617027" y="28917"/>
                  </a:moveTo>
                  <a:lnTo>
                    <a:pt x="1614601" y="21742"/>
                  </a:lnTo>
                  <a:lnTo>
                    <a:pt x="1609572" y="16052"/>
                  </a:lnTo>
                  <a:lnTo>
                    <a:pt x="1602994" y="12852"/>
                  </a:lnTo>
                  <a:lnTo>
                    <a:pt x="1595704" y="12357"/>
                  </a:lnTo>
                  <a:lnTo>
                    <a:pt x="1588516" y="14782"/>
                  </a:lnTo>
                  <a:lnTo>
                    <a:pt x="1582826" y="19799"/>
                  </a:lnTo>
                  <a:lnTo>
                    <a:pt x="1579626" y="26377"/>
                  </a:lnTo>
                  <a:lnTo>
                    <a:pt x="1579130" y="33680"/>
                  </a:lnTo>
                  <a:lnTo>
                    <a:pt x="1581556" y="40868"/>
                  </a:lnTo>
                  <a:lnTo>
                    <a:pt x="1586572" y="46545"/>
                  </a:lnTo>
                  <a:lnTo>
                    <a:pt x="1593151" y="49745"/>
                  </a:lnTo>
                  <a:lnTo>
                    <a:pt x="1600454" y="50253"/>
                  </a:lnTo>
                  <a:lnTo>
                    <a:pt x="1607642" y="47828"/>
                  </a:lnTo>
                  <a:lnTo>
                    <a:pt x="1613319" y="42799"/>
                  </a:lnTo>
                  <a:lnTo>
                    <a:pt x="1616519" y="36220"/>
                  </a:lnTo>
                  <a:lnTo>
                    <a:pt x="1617027" y="28917"/>
                  </a:lnTo>
                  <a:close/>
                </a:path>
                <a:path w="1846579" h="947420">
                  <a:moveTo>
                    <a:pt x="1705508" y="338239"/>
                  </a:moveTo>
                  <a:lnTo>
                    <a:pt x="1704301" y="330758"/>
                  </a:lnTo>
                  <a:lnTo>
                    <a:pt x="1700301" y="324319"/>
                  </a:lnTo>
                  <a:lnTo>
                    <a:pt x="1694345" y="320078"/>
                  </a:lnTo>
                  <a:lnTo>
                    <a:pt x="1687220" y="318363"/>
                  </a:lnTo>
                  <a:lnTo>
                    <a:pt x="1679740" y="319570"/>
                  </a:lnTo>
                  <a:lnTo>
                    <a:pt x="1673313" y="323570"/>
                  </a:lnTo>
                  <a:lnTo>
                    <a:pt x="1669059" y="329526"/>
                  </a:lnTo>
                  <a:lnTo>
                    <a:pt x="1667344" y="336638"/>
                  </a:lnTo>
                  <a:lnTo>
                    <a:pt x="1668538" y="344131"/>
                  </a:lnTo>
                  <a:lnTo>
                    <a:pt x="1672551" y="350570"/>
                  </a:lnTo>
                  <a:lnTo>
                    <a:pt x="1678508" y="354812"/>
                  </a:lnTo>
                  <a:lnTo>
                    <a:pt x="1685632" y="356527"/>
                  </a:lnTo>
                  <a:lnTo>
                    <a:pt x="1693113" y="355333"/>
                  </a:lnTo>
                  <a:lnTo>
                    <a:pt x="1699552" y="351320"/>
                  </a:lnTo>
                  <a:lnTo>
                    <a:pt x="1703793" y="345363"/>
                  </a:lnTo>
                  <a:lnTo>
                    <a:pt x="1705508" y="338239"/>
                  </a:lnTo>
                  <a:close/>
                </a:path>
                <a:path w="1846579" h="947420">
                  <a:moveTo>
                    <a:pt x="1772881" y="213194"/>
                  </a:moveTo>
                  <a:lnTo>
                    <a:pt x="1771688" y="205714"/>
                  </a:lnTo>
                  <a:lnTo>
                    <a:pt x="1767674" y="199275"/>
                  </a:lnTo>
                  <a:lnTo>
                    <a:pt x="1761718" y="195021"/>
                  </a:lnTo>
                  <a:lnTo>
                    <a:pt x="1754606" y="193306"/>
                  </a:lnTo>
                  <a:lnTo>
                    <a:pt x="1747126" y="194513"/>
                  </a:lnTo>
                  <a:lnTo>
                    <a:pt x="1740687" y="198513"/>
                  </a:lnTo>
                  <a:lnTo>
                    <a:pt x="1736445" y="204470"/>
                  </a:lnTo>
                  <a:lnTo>
                    <a:pt x="1734731" y="211582"/>
                  </a:lnTo>
                  <a:lnTo>
                    <a:pt x="1735924" y="219075"/>
                  </a:lnTo>
                  <a:lnTo>
                    <a:pt x="1739938" y="225513"/>
                  </a:lnTo>
                  <a:lnTo>
                    <a:pt x="1745894" y="229768"/>
                  </a:lnTo>
                  <a:lnTo>
                    <a:pt x="1753006" y="231470"/>
                  </a:lnTo>
                  <a:lnTo>
                    <a:pt x="1760499" y="230276"/>
                  </a:lnTo>
                  <a:lnTo>
                    <a:pt x="1766925" y="226263"/>
                  </a:lnTo>
                  <a:lnTo>
                    <a:pt x="1771180" y="220306"/>
                  </a:lnTo>
                  <a:lnTo>
                    <a:pt x="1772881" y="213194"/>
                  </a:lnTo>
                  <a:close/>
                </a:path>
                <a:path w="1846579" h="947420">
                  <a:moveTo>
                    <a:pt x="1845957" y="95173"/>
                  </a:moveTo>
                  <a:lnTo>
                    <a:pt x="1844763" y="87693"/>
                  </a:lnTo>
                  <a:lnTo>
                    <a:pt x="1840763" y="81254"/>
                  </a:lnTo>
                  <a:lnTo>
                    <a:pt x="1834807" y="77000"/>
                  </a:lnTo>
                  <a:lnTo>
                    <a:pt x="1827682" y="75298"/>
                  </a:lnTo>
                  <a:lnTo>
                    <a:pt x="1820202" y="76492"/>
                  </a:lnTo>
                  <a:lnTo>
                    <a:pt x="1813763" y="80505"/>
                  </a:lnTo>
                  <a:lnTo>
                    <a:pt x="1809521" y="86461"/>
                  </a:lnTo>
                  <a:lnTo>
                    <a:pt x="1807806" y="93573"/>
                  </a:lnTo>
                  <a:lnTo>
                    <a:pt x="1809000" y="101053"/>
                  </a:lnTo>
                  <a:lnTo>
                    <a:pt x="1813001" y="107492"/>
                  </a:lnTo>
                  <a:lnTo>
                    <a:pt x="1818970" y="111747"/>
                  </a:lnTo>
                  <a:lnTo>
                    <a:pt x="1826082" y="113461"/>
                  </a:lnTo>
                  <a:lnTo>
                    <a:pt x="1833575" y="112255"/>
                  </a:lnTo>
                  <a:lnTo>
                    <a:pt x="1840001" y="108254"/>
                  </a:lnTo>
                  <a:lnTo>
                    <a:pt x="1844255" y="102285"/>
                  </a:lnTo>
                  <a:lnTo>
                    <a:pt x="1845957" y="9517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1822361" y="2167480"/>
            <a:ext cx="844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PALM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GRIP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155986" y="2586580"/>
            <a:ext cx="142875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90195" marR="5080" indent="-27813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SOFT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ERGONOMIC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GRIP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89929" y="2831652"/>
            <a:ext cx="1050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MAINS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CABLE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70161" y="2291305"/>
            <a:ext cx="82994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AIR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VENTS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529605" y="5363118"/>
            <a:ext cx="872490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40665" marR="5080" indent="-228600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SHOULDER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SEAL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578172" y="6153693"/>
            <a:ext cx="66103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79070" marR="5080" indent="-167005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RUBBER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PAD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760123" y="4510630"/>
            <a:ext cx="1550035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-635" algn="ctr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DETACHABLE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EXTRACTION /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DUST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COLLECTION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78355" y="6137640"/>
            <a:ext cx="13385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ABRASIVE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SHEET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1473807" y="2372898"/>
            <a:ext cx="5086350" cy="3765550"/>
            <a:chOff x="1473807" y="2372898"/>
            <a:chExt cx="5086350" cy="3765550"/>
          </a:xfrm>
        </p:grpSpPr>
        <p:sp>
          <p:nvSpPr>
            <p:cNvPr id="49" name="object 49"/>
            <p:cNvSpPr/>
            <p:nvPr/>
          </p:nvSpPr>
          <p:spPr>
            <a:xfrm>
              <a:off x="1473807" y="2584546"/>
              <a:ext cx="1743075" cy="454025"/>
            </a:xfrm>
            <a:custGeom>
              <a:avLst/>
              <a:gdLst/>
              <a:ahLst/>
              <a:cxnLst/>
              <a:rect l="l" t="t" r="r" b="b"/>
              <a:pathLst>
                <a:path w="1743075" h="454025">
                  <a:moveTo>
                    <a:pt x="22288" y="359105"/>
                  </a:moveTo>
                  <a:lnTo>
                    <a:pt x="0" y="454012"/>
                  </a:lnTo>
                  <a:lnTo>
                    <a:pt x="58152" y="419912"/>
                  </a:lnTo>
                  <a:lnTo>
                    <a:pt x="29629" y="419912"/>
                  </a:lnTo>
                  <a:lnTo>
                    <a:pt x="23837" y="415632"/>
                  </a:lnTo>
                  <a:lnTo>
                    <a:pt x="46637" y="388969"/>
                  </a:lnTo>
                  <a:lnTo>
                    <a:pt x="45593" y="388175"/>
                  </a:lnTo>
                  <a:lnTo>
                    <a:pt x="23533" y="361454"/>
                  </a:lnTo>
                  <a:lnTo>
                    <a:pt x="22288" y="359105"/>
                  </a:lnTo>
                  <a:close/>
                </a:path>
                <a:path w="1743075" h="454025">
                  <a:moveTo>
                    <a:pt x="46637" y="388969"/>
                  </a:moveTo>
                  <a:lnTo>
                    <a:pt x="23837" y="415632"/>
                  </a:lnTo>
                  <a:lnTo>
                    <a:pt x="29629" y="419912"/>
                  </a:lnTo>
                  <a:lnTo>
                    <a:pt x="30822" y="418338"/>
                  </a:lnTo>
                  <a:lnTo>
                    <a:pt x="34620" y="413588"/>
                  </a:lnTo>
                  <a:lnTo>
                    <a:pt x="41071" y="405942"/>
                  </a:lnTo>
                  <a:lnTo>
                    <a:pt x="50228" y="395655"/>
                  </a:lnTo>
                  <a:lnTo>
                    <a:pt x="52640" y="393094"/>
                  </a:lnTo>
                  <a:lnTo>
                    <a:pt x="51447" y="392353"/>
                  </a:lnTo>
                  <a:lnTo>
                    <a:pt x="49453" y="391020"/>
                  </a:lnTo>
                  <a:lnTo>
                    <a:pt x="47498" y="389623"/>
                  </a:lnTo>
                  <a:lnTo>
                    <a:pt x="46637" y="388969"/>
                  </a:lnTo>
                  <a:close/>
                </a:path>
                <a:path w="1743075" h="454025">
                  <a:moveTo>
                    <a:pt x="52640" y="393094"/>
                  </a:moveTo>
                  <a:lnTo>
                    <a:pt x="29629" y="419912"/>
                  </a:lnTo>
                  <a:lnTo>
                    <a:pt x="58152" y="419912"/>
                  </a:lnTo>
                  <a:lnTo>
                    <a:pt x="84099" y="404698"/>
                  </a:lnTo>
                  <a:lnTo>
                    <a:pt x="81483" y="404215"/>
                  </a:lnTo>
                  <a:lnTo>
                    <a:pt x="78905" y="403656"/>
                  </a:lnTo>
                  <a:lnTo>
                    <a:pt x="53492" y="393623"/>
                  </a:lnTo>
                  <a:lnTo>
                    <a:pt x="52640" y="393094"/>
                  </a:lnTo>
                  <a:close/>
                </a:path>
                <a:path w="1743075" h="454025">
                  <a:moveTo>
                    <a:pt x="1173886" y="0"/>
                  </a:moveTo>
                  <a:lnTo>
                    <a:pt x="1082395" y="1727"/>
                  </a:lnTo>
                  <a:lnTo>
                    <a:pt x="995248" y="6591"/>
                  </a:lnTo>
                  <a:lnTo>
                    <a:pt x="912380" y="14363"/>
                  </a:lnTo>
                  <a:lnTo>
                    <a:pt x="833716" y="24790"/>
                  </a:lnTo>
                  <a:lnTo>
                    <a:pt x="759180" y="37604"/>
                  </a:lnTo>
                  <a:lnTo>
                    <a:pt x="688733" y="52578"/>
                  </a:lnTo>
                  <a:lnTo>
                    <a:pt x="622261" y="69443"/>
                  </a:lnTo>
                  <a:lnTo>
                    <a:pt x="559714" y="87934"/>
                  </a:lnTo>
                  <a:lnTo>
                    <a:pt x="501027" y="107823"/>
                  </a:lnTo>
                  <a:lnTo>
                    <a:pt x="446125" y="128854"/>
                  </a:lnTo>
                  <a:lnTo>
                    <a:pt x="394944" y="150761"/>
                  </a:lnTo>
                  <a:lnTo>
                    <a:pt x="347408" y="173304"/>
                  </a:lnTo>
                  <a:lnTo>
                    <a:pt x="303441" y="196227"/>
                  </a:lnTo>
                  <a:lnTo>
                    <a:pt x="262978" y="219278"/>
                  </a:lnTo>
                  <a:lnTo>
                    <a:pt x="225958" y="242201"/>
                  </a:lnTo>
                  <a:lnTo>
                    <a:pt x="192290" y="264756"/>
                  </a:lnTo>
                  <a:lnTo>
                    <a:pt x="134785" y="307695"/>
                  </a:lnTo>
                  <a:lnTo>
                    <a:pt x="89877" y="346113"/>
                  </a:lnTo>
                  <a:lnTo>
                    <a:pt x="57023" y="377952"/>
                  </a:lnTo>
                  <a:lnTo>
                    <a:pt x="46637" y="388969"/>
                  </a:lnTo>
                  <a:lnTo>
                    <a:pt x="47498" y="389623"/>
                  </a:lnTo>
                  <a:lnTo>
                    <a:pt x="49453" y="391020"/>
                  </a:lnTo>
                  <a:lnTo>
                    <a:pt x="51447" y="392353"/>
                  </a:lnTo>
                  <a:lnTo>
                    <a:pt x="52640" y="393094"/>
                  </a:lnTo>
                  <a:lnTo>
                    <a:pt x="62179" y="382968"/>
                  </a:lnTo>
                  <a:lnTo>
                    <a:pt x="76987" y="368147"/>
                  </a:lnTo>
                  <a:lnTo>
                    <a:pt x="115468" y="333070"/>
                  </a:lnTo>
                  <a:lnTo>
                    <a:pt x="166230" y="292430"/>
                  </a:lnTo>
                  <a:lnTo>
                    <a:pt x="229844" y="248259"/>
                  </a:lnTo>
                  <a:lnTo>
                    <a:pt x="266649" y="225475"/>
                  </a:lnTo>
                  <a:lnTo>
                    <a:pt x="306882" y="202552"/>
                  </a:lnTo>
                  <a:lnTo>
                    <a:pt x="350608" y="179755"/>
                  </a:lnTo>
                  <a:lnTo>
                    <a:pt x="397903" y="157327"/>
                  </a:lnTo>
                  <a:lnTo>
                    <a:pt x="448830" y="135521"/>
                  </a:lnTo>
                  <a:lnTo>
                    <a:pt x="503466" y="114604"/>
                  </a:lnTo>
                  <a:lnTo>
                    <a:pt x="561886" y="94805"/>
                  </a:lnTo>
                  <a:lnTo>
                    <a:pt x="624154" y="76377"/>
                  </a:lnTo>
                  <a:lnTo>
                    <a:pt x="690359" y="59588"/>
                  </a:lnTo>
                  <a:lnTo>
                    <a:pt x="760539" y="44678"/>
                  </a:lnTo>
                  <a:lnTo>
                    <a:pt x="834796" y="31902"/>
                  </a:lnTo>
                  <a:lnTo>
                    <a:pt x="913180" y="21526"/>
                  </a:lnTo>
                  <a:lnTo>
                    <a:pt x="995781" y="13766"/>
                  </a:lnTo>
                  <a:lnTo>
                    <a:pt x="1082662" y="8915"/>
                  </a:lnTo>
                  <a:lnTo>
                    <a:pt x="1173886" y="7200"/>
                  </a:lnTo>
                  <a:lnTo>
                    <a:pt x="1372064" y="7200"/>
                  </a:lnTo>
                  <a:lnTo>
                    <a:pt x="1370190" y="7035"/>
                  </a:lnTo>
                  <a:lnTo>
                    <a:pt x="1269796" y="1689"/>
                  </a:lnTo>
                  <a:lnTo>
                    <a:pt x="1173886" y="0"/>
                  </a:lnTo>
                  <a:close/>
                </a:path>
                <a:path w="1743075" h="454025">
                  <a:moveTo>
                    <a:pt x="1663078" y="49190"/>
                  </a:moveTo>
                  <a:lnTo>
                    <a:pt x="1647913" y="81330"/>
                  </a:lnTo>
                  <a:lnTo>
                    <a:pt x="1742757" y="58712"/>
                  </a:lnTo>
                  <a:lnTo>
                    <a:pt x="1736416" y="54597"/>
                  </a:lnTo>
                  <a:lnTo>
                    <a:pt x="1697761" y="54597"/>
                  </a:lnTo>
                  <a:lnTo>
                    <a:pt x="1663078" y="49190"/>
                  </a:lnTo>
                  <a:close/>
                </a:path>
                <a:path w="1743075" h="454025">
                  <a:moveTo>
                    <a:pt x="1664351" y="42111"/>
                  </a:moveTo>
                  <a:lnTo>
                    <a:pt x="1663903" y="45110"/>
                  </a:lnTo>
                  <a:lnTo>
                    <a:pt x="1663450" y="47510"/>
                  </a:lnTo>
                  <a:lnTo>
                    <a:pt x="1663078" y="49190"/>
                  </a:lnTo>
                  <a:lnTo>
                    <a:pt x="1697761" y="54597"/>
                  </a:lnTo>
                  <a:lnTo>
                    <a:pt x="1698980" y="47510"/>
                  </a:lnTo>
                  <a:lnTo>
                    <a:pt x="1664351" y="42111"/>
                  </a:lnTo>
                  <a:close/>
                </a:path>
                <a:path w="1743075" h="454025">
                  <a:moveTo>
                    <a:pt x="1660969" y="5638"/>
                  </a:moveTo>
                  <a:lnTo>
                    <a:pt x="1664944" y="28244"/>
                  </a:lnTo>
                  <a:lnTo>
                    <a:pt x="1664944" y="35547"/>
                  </a:lnTo>
                  <a:lnTo>
                    <a:pt x="1664792" y="37960"/>
                  </a:lnTo>
                  <a:lnTo>
                    <a:pt x="1664576" y="40360"/>
                  </a:lnTo>
                  <a:lnTo>
                    <a:pt x="1664351" y="42111"/>
                  </a:lnTo>
                  <a:lnTo>
                    <a:pt x="1698980" y="47510"/>
                  </a:lnTo>
                  <a:lnTo>
                    <a:pt x="1697761" y="54597"/>
                  </a:lnTo>
                  <a:lnTo>
                    <a:pt x="1736416" y="54597"/>
                  </a:lnTo>
                  <a:lnTo>
                    <a:pt x="1660969" y="5638"/>
                  </a:lnTo>
                  <a:close/>
                </a:path>
                <a:path w="1743075" h="454025">
                  <a:moveTo>
                    <a:pt x="1372064" y="7200"/>
                  </a:moveTo>
                  <a:lnTo>
                    <a:pt x="1173886" y="7200"/>
                  </a:lnTo>
                  <a:lnTo>
                    <a:pt x="1269530" y="8877"/>
                  </a:lnTo>
                  <a:lnTo>
                    <a:pt x="1369669" y="14211"/>
                  </a:lnTo>
                  <a:lnTo>
                    <a:pt x="1474381" y="23431"/>
                  </a:lnTo>
                  <a:lnTo>
                    <a:pt x="1583715" y="36817"/>
                  </a:lnTo>
                  <a:lnTo>
                    <a:pt x="1663078" y="49190"/>
                  </a:lnTo>
                  <a:lnTo>
                    <a:pt x="1663458" y="47472"/>
                  </a:lnTo>
                  <a:lnTo>
                    <a:pt x="1663970" y="44678"/>
                  </a:lnTo>
                  <a:lnTo>
                    <a:pt x="1664351" y="42111"/>
                  </a:lnTo>
                  <a:lnTo>
                    <a:pt x="1584706" y="29692"/>
                  </a:lnTo>
                  <a:lnTo>
                    <a:pt x="1475130" y="16281"/>
                  </a:lnTo>
                  <a:lnTo>
                    <a:pt x="1372064" y="720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213253" y="2372898"/>
              <a:ext cx="75082" cy="243649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3238839" y="2549881"/>
              <a:ext cx="403860" cy="942975"/>
            </a:xfrm>
            <a:custGeom>
              <a:avLst/>
              <a:gdLst/>
              <a:ahLst/>
              <a:cxnLst/>
              <a:rect l="l" t="t" r="r" b="b"/>
              <a:pathLst>
                <a:path w="403860" h="942975">
                  <a:moveTo>
                    <a:pt x="28701" y="849795"/>
                  </a:moveTo>
                  <a:lnTo>
                    <a:pt x="0" y="942975"/>
                  </a:lnTo>
                  <a:lnTo>
                    <a:pt x="64248" y="910958"/>
                  </a:lnTo>
                  <a:lnTo>
                    <a:pt x="31889" y="910958"/>
                  </a:lnTo>
                  <a:lnTo>
                    <a:pt x="26390" y="906310"/>
                  </a:lnTo>
                  <a:lnTo>
                    <a:pt x="49081" y="879566"/>
                  </a:lnTo>
                  <a:lnTo>
                    <a:pt x="48209" y="878751"/>
                  </a:lnTo>
                  <a:lnTo>
                    <a:pt x="46494" y="877049"/>
                  </a:lnTo>
                  <a:lnTo>
                    <a:pt x="29781" y="852233"/>
                  </a:lnTo>
                  <a:lnTo>
                    <a:pt x="28701" y="849795"/>
                  </a:lnTo>
                  <a:close/>
                </a:path>
                <a:path w="403860" h="942975">
                  <a:moveTo>
                    <a:pt x="49081" y="879566"/>
                  </a:moveTo>
                  <a:lnTo>
                    <a:pt x="26390" y="906310"/>
                  </a:lnTo>
                  <a:lnTo>
                    <a:pt x="31889" y="910958"/>
                  </a:lnTo>
                  <a:lnTo>
                    <a:pt x="54572" y="884225"/>
                  </a:lnTo>
                  <a:lnTo>
                    <a:pt x="53619" y="883488"/>
                  </a:lnTo>
                  <a:lnTo>
                    <a:pt x="51765" y="881964"/>
                  </a:lnTo>
                  <a:lnTo>
                    <a:pt x="49961" y="880389"/>
                  </a:lnTo>
                  <a:lnTo>
                    <a:pt x="49081" y="879566"/>
                  </a:lnTo>
                  <a:close/>
                </a:path>
                <a:path w="403860" h="942975">
                  <a:moveTo>
                    <a:pt x="54572" y="884225"/>
                  </a:moveTo>
                  <a:lnTo>
                    <a:pt x="31889" y="910958"/>
                  </a:lnTo>
                  <a:lnTo>
                    <a:pt x="64248" y="910958"/>
                  </a:lnTo>
                  <a:lnTo>
                    <a:pt x="87261" y="899490"/>
                  </a:lnTo>
                  <a:lnTo>
                    <a:pt x="84683" y="898829"/>
                  </a:lnTo>
                  <a:lnTo>
                    <a:pt x="82143" y="898105"/>
                  </a:lnTo>
                  <a:lnTo>
                    <a:pt x="55524" y="884961"/>
                  </a:lnTo>
                  <a:lnTo>
                    <a:pt x="54572" y="884225"/>
                  </a:lnTo>
                  <a:close/>
                </a:path>
                <a:path w="403860" h="942975">
                  <a:moveTo>
                    <a:pt x="396455" y="470166"/>
                  </a:moveTo>
                  <a:lnTo>
                    <a:pt x="49081" y="879566"/>
                  </a:lnTo>
                  <a:lnTo>
                    <a:pt x="49961" y="880389"/>
                  </a:lnTo>
                  <a:lnTo>
                    <a:pt x="51765" y="881964"/>
                  </a:lnTo>
                  <a:lnTo>
                    <a:pt x="53619" y="883488"/>
                  </a:lnTo>
                  <a:lnTo>
                    <a:pt x="54572" y="884225"/>
                  </a:lnTo>
                  <a:lnTo>
                    <a:pt x="402805" y="473811"/>
                  </a:lnTo>
                  <a:lnTo>
                    <a:pt x="396455" y="471487"/>
                  </a:lnTo>
                  <a:lnTo>
                    <a:pt x="396455" y="470166"/>
                  </a:lnTo>
                  <a:close/>
                </a:path>
                <a:path w="403860" h="942975">
                  <a:moveTo>
                    <a:pt x="397306" y="469163"/>
                  </a:moveTo>
                  <a:lnTo>
                    <a:pt x="396455" y="470166"/>
                  </a:lnTo>
                  <a:lnTo>
                    <a:pt x="396455" y="471487"/>
                  </a:lnTo>
                  <a:lnTo>
                    <a:pt x="402805" y="473811"/>
                  </a:lnTo>
                  <a:lnTo>
                    <a:pt x="397306" y="469163"/>
                  </a:lnTo>
                  <a:close/>
                </a:path>
                <a:path w="403860" h="942975">
                  <a:moveTo>
                    <a:pt x="403656" y="469163"/>
                  </a:moveTo>
                  <a:lnTo>
                    <a:pt x="397306" y="469163"/>
                  </a:lnTo>
                  <a:lnTo>
                    <a:pt x="402805" y="473811"/>
                  </a:lnTo>
                  <a:lnTo>
                    <a:pt x="403656" y="471487"/>
                  </a:lnTo>
                  <a:lnTo>
                    <a:pt x="403656" y="469163"/>
                  </a:lnTo>
                  <a:close/>
                </a:path>
                <a:path w="403860" h="942975">
                  <a:moveTo>
                    <a:pt x="403656" y="471487"/>
                  </a:moveTo>
                  <a:lnTo>
                    <a:pt x="402805" y="473811"/>
                  </a:lnTo>
                  <a:lnTo>
                    <a:pt x="403656" y="472808"/>
                  </a:lnTo>
                  <a:lnTo>
                    <a:pt x="403656" y="471487"/>
                  </a:lnTo>
                  <a:close/>
                </a:path>
                <a:path w="403860" h="942975">
                  <a:moveTo>
                    <a:pt x="403656" y="0"/>
                  </a:moveTo>
                  <a:lnTo>
                    <a:pt x="396455" y="0"/>
                  </a:lnTo>
                  <a:lnTo>
                    <a:pt x="396455" y="470166"/>
                  </a:lnTo>
                  <a:lnTo>
                    <a:pt x="397306" y="469163"/>
                  </a:lnTo>
                  <a:lnTo>
                    <a:pt x="403656" y="469163"/>
                  </a:lnTo>
                  <a:lnTo>
                    <a:pt x="40365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501786" y="2941600"/>
              <a:ext cx="76809" cy="188112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084004" y="2938029"/>
              <a:ext cx="76809" cy="188112"/>
            </a:xfrm>
            <a:prstGeom prst="rect">
              <a:avLst/>
            </a:prstGeom>
          </p:spPr>
        </p:pic>
        <p:sp>
          <p:nvSpPr>
            <p:cNvPr id="54" name="object 54"/>
            <p:cNvSpPr/>
            <p:nvPr/>
          </p:nvSpPr>
          <p:spPr>
            <a:xfrm>
              <a:off x="4076979" y="3036858"/>
              <a:ext cx="2482850" cy="3101975"/>
            </a:xfrm>
            <a:custGeom>
              <a:avLst/>
              <a:gdLst/>
              <a:ahLst/>
              <a:cxnLst/>
              <a:rect l="l" t="t" r="r" b="b"/>
              <a:pathLst>
                <a:path w="2482850" h="3101975">
                  <a:moveTo>
                    <a:pt x="817994" y="2693149"/>
                  </a:moveTo>
                  <a:lnTo>
                    <a:pt x="814387" y="2693149"/>
                  </a:lnTo>
                  <a:lnTo>
                    <a:pt x="99161" y="2693149"/>
                  </a:lnTo>
                  <a:lnTo>
                    <a:pt x="99225" y="2691955"/>
                  </a:lnTo>
                  <a:lnTo>
                    <a:pt x="108673" y="2658351"/>
                  </a:lnTo>
                  <a:lnTo>
                    <a:pt x="19062" y="2696756"/>
                  </a:lnTo>
                  <a:lnTo>
                    <a:pt x="108673" y="2735161"/>
                  </a:lnTo>
                  <a:lnTo>
                    <a:pt x="107505" y="2732760"/>
                  </a:lnTo>
                  <a:lnTo>
                    <a:pt x="106413" y="2730360"/>
                  </a:lnTo>
                  <a:lnTo>
                    <a:pt x="99161" y="2700350"/>
                  </a:lnTo>
                  <a:lnTo>
                    <a:pt x="810793" y="2700350"/>
                  </a:lnTo>
                  <a:lnTo>
                    <a:pt x="810793" y="3101568"/>
                  </a:lnTo>
                  <a:lnTo>
                    <a:pt x="817994" y="3101568"/>
                  </a:lnTo>
                  <a:lnTo>
                    <a:pt x="817994" y="2700350"/>
                  </a:lnTo>
                  <a:lnTo>
                    <a:pt x="817994" y="2696756"/>
                  </a:lnTo>
                  <a:lnTo>
                    <a:pt x="817994" y="2693149"/>
                  </a:lnTo>
                  <a:close/>
                </a:path>
                <a:path w="2482850" h="3101975">
                  <a:moveTo>
                    <a:pt x="1614487" y="2516936"/>
                  </a:moveTo>
                  <a:lnTo>
                    <a:pt x="80111" y="2516936"/>
                  </a:lnTo>
                  <a:lnTo>
                    <a:pt x="80162" y="2515730"/>
                  </a:lnTo>
                  <a:lnTo>
                    <a:pt x="89611" y="2482126"/>
                  </a:lnTo>
                  <a:lnTo>
                    <a:pt x="0" y="2520531"/>
                  </a:lnTo>
                  <a:lnTo>
                    <a:pt x="89611" y="2558935"/>
                  </a:lnTo>
                  <a:lnTo>
                    <a:pt x="88442" y="2556535"/>
                  </a:lnTo>
                  <a:lnTo>
                    <a:pt x="87363" y="2554135"/>
                  </a:lnTo>
                  <a:lnTo>
                    <a:pt x="80111" y="2524137"/>
                  </a:lnTo>
                  <a:lnTo>
                    <a:pt x="1614487" y="2524137"/>
                  </a:lnTo>
                  <a:lnTo>
                    <a:pt x="1614487" y="2516936"/>
                  </a:lnTo>
                  <a:close/>
                </a:path>
                <a:path w="2482850" h="3101975">
                  <a:moveTo>
                    <a:pt x="1640700" y="1747799"/>
                  </a:moveTo>
                  <a:lnTo>
                    <a:pt x="1125486" y="1747799"/>
                  </a:lnTo>
                  <a:lnTo>
                    <a:pt x="1125550" y="1746592"/>
                  </a:lnTo>
                  <a:lnTo>
                    <a:pt x="1134999" y="1712988"/>
                  </a:lnTo>
                  <a:lnTo>
                    <a:pt x="1045387" y="1751393"/>
                  </a:lnTo>
                  <a:lnTo>
                    <a:pt x="1134999" y="1789798"/>
                  </a:lnTo>
                  <a:lnTo>
                    <a:pt x="1133830" y="1787398"/>
                  </a:lnTo>
                  <a:lnTo>
                    <a:pt x="1132751" y="1784997"/>
                  </a:lnTo>
                  <a:lnTo>
                    <a:pt x="1125499" y="1755000"/>
                  </a:lnTo>
                  <a:lnTo>
                    <a:pt x="1640700" y="1755000"/>
                  </a:lnTo>
                  <a:lnTo>
                    <a:pt x="1640700" y="1747799"/>
                  </a:lnTo>
                  <a:close/>
                </a:path>
                <a:path w="2482850" h="3101975">
                  <a:moveTo>
                    <a:pt x="2482812" y="204470"/>
                  </a:moveTo>
                  <a:lnTo>
                    <a:pt x="2448014" y="213969"/>
                  </a:lnTo>
                  <a:lnTo>
                    <a:pt x="2448014" y="0"/>
                  </a:lnTo>
                  <a:lnTo>
                    <a:pt x="2440813" y="0"/>
                  </a:lnTo>
                  <a:lnTo>
                    <a:pt x="2440813" y="213969"/>
                  </a:lnTo>
                  <a:lnTo>
                    <a:pt x="2439606" y="213918"/>
                  </a:lnTo>
                  <a:lnTo>
                    <a:pt x="2406015" y="204470"/>
                  </a:lnTo>
                  <a:lnTo>
                    <a:pt x="2444419" y="294081"/>
                  </a:lnTo>
                  <a:lnTo>
                    <a:pt x="2463711" y="249047"/>
                  </a:lnTo>
                  <a:lnTo>
                    <a:pt x="2482812" y="20447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876408" y="5881246"/>
              <a:ext cx="76809" cy="238125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928922" y="5881246"/>
              <a:ext cx="76809" cy="238125"/>
            </a:xfrm>
            <a:prstGeom prst="rect">
              <a:avLst/>
            </a:prstGeom>
          </p:spPr>
        </p:pic>
      </p:grpSp>
      <p:sp>
        <p:nvSpPr>
          <p:cNvPr id="57" name="object 57"/>
          <p:cNvSpPr txBox="1"/>
          <p:nvPr/>
        </p:nvSpPr>
        <p:spPr>
          <a:xfrm>
            <a:off x="2571229" y="5169227"/>
            <a:ext cx="10471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solidFill>
                  <a:srgbClr val="244230"/>
                </a:solidFill>
                <a:latin typeface="Arial"/>
                <a:cs typeface="Arial"/>
              </a:rPr>
              <a:t>V.Ryan</a:t>
            </a:r>
            <a:r>
              <a:rPr sz="1200" spc="-15" dirty="0">
                <a:solidFill>
                  <a:srgbClr val="244230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244230"/>
                </a:solidFill>
                <a:latin typeface="Arial"/>
                <a:cs typeface="Arial"/>
              </a:rPr>
              <a:t>©</a:t>
            </a:r>
            <a:r>
              <a:rPr sz="1200" spc="-10" dirty="0">
                <a:solidFill>
                  <a:srgbClr val="244230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244230"/>
                </a:solidFill>
                <a:latin typeface="Arial"/>
                <a:cs typeface="Arial"/>
              </a:rPr>
              <a:t>2023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27901" y="3004728"/>
            <a:ext cx="68643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41910" marR="5080" indent="-29845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 /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OFF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06272" y="3938178"/>
            <a:ext cx="737235" cy="37909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indent="73025">
              <a:lnSpc>
                <a:spcPts val="1340"/>
              </a:lnSpc>
              <a:spcBef>
                <a:spcPts val="225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MOTOR HOUSING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778167" y="3385524"/>
            <a:ext cx="1224915" cy="708025"/>
          </a:xfrm>
          <a:custGeom>
            <a:avLst/>
            <a:gdLst/>
            <a:ahLst/>
            <a:cxnLst/>
            <a:rect l="l" t="t" r="r" b="b"/>
            <a:pathLst>
              <a:path w="1224914" h="708025">
                <a:moveTo>
                  <a:pt x="533196" y="87630"/>
                </a:moveTo>
                <a:lnTo>
                  <a:pt x="524776" y="84023"/>
                </a:lnTo>
                <a:lnTo>
                  <a:pt x="443585" y="49225"/>
                </a:lnTo>
                <a:lnTo>
                  <a:pt x="444741" y="51625"/>
                </a:lnTo>
                <a:lnTo>
                  <a:pt x="453047" y="84023"/>
                </a:lnTo>
                <a:lnTo>
                  <a:pt x="7200" y="84023"/>
                </a:lnTo>
                <a:lnTo>
                  <a:pt x="7200" y="0"/>
                </a:lnTo>
                <a:lnTo>
                  <a:pt x="0" y="0"/>
                </a:lnTo>
                <a:lnTo>
                  <a:pt x="0" y="87630"/>
                </a:lnTo>
                <a:lnTo>
                  <a:pt x="0" y="91224"/>
                </a:lnTo>
                <a:lnTo>
                  <a:pt x="3594" y="91224"/>
                </a:lnTo>
                <a:lnTo>
                  <a:pt x="453085" y="91224"/>
                </a:lnTo>
                <a:lnTo>
                  <a:pt x="453085" y="86029"/>
                </a:lnTo>
                <a:lnTo>
                  <a:pt x="453148" y="90030"/>
                </a:lnTo>
                <a:lnTo>
                  <a:pt x="453085" y="91224"/>
                </a:lnTo>
                <a:lnTo>
                  <a:pt x="453034" y="92430"/>
                </a:lnTo>
                <a:lnTo>
                  <a:pt x="452843" y="94830"/>
                </a:lnTo>
                <a:lnTo>
                  <a:pt x="443585" y="126034"/>
                </a:lnTo>
                <a:lnTo>
                  <a:pt x="524802" y="91224"/>
                </a:lnTo>
                <a:lnTo>
                  <a:pt x="533196" y="87630"/>
                </a:lnTo>
                <a:close/>
              </a:path>
              <a:path w="1224914" h="708025">
                <a:moveTo>
                  <a:pt x="1224826" y="252730"/>
                </a:moveTo>
                <a:lnTo>
                  <a:pt x="1128014" y="264287"/>
                </a:lnTo>
                <a:lnTo>
                  <a:pt x="1130223" y="265772"/>
                </a:lnTo>
                <a:lnTo>
                  <a:pt x="1132370" y="267309"/>
                </a:lnTo>
                <a:lnTo>
                  <a:pt x="1153655" y="289674"/>
                </a:lnTo>
                <a:lnTo>
                  <a:pt x="439953" y="701725"/>
                </a:lnTo>
                <a:lnTo>
                  <a:pt x="443547" y="707961"/>
                </a:lnTo>
                <a:lnTo>
                  <a:pt x="1157262" y="295897"/>
                </a:lnTo>
                <a:lnTo>
                  <a:pt x="1157808" y="296976"/>
                </a:lnTo>
                <a:lnTo>
                  <a:pt x="1158849" y="299148"/>
                </a:lnTo>
                <a:lnTo>
                  <a:pt x="1166418" y="330796"/>
                </a:lnTo>
                <a:lnTo>
                  <a:pt x="1210310" y="272135"/>
                </a:lnTo>
                <a:lnTo>
                  <a:pt x="1224826" y="25273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hdrill10.cdr</dc:title>
  <dc:creator>BY V.RYAN</dc:creator>
  <cp:keywords>THE PALM SANDER - EXAMINATION QUESTIONS</cp:keywords>
  <cp:lastModifiedBy>Vincent RYan</cp:lastModifiedBy>
  <cp:revision>1</cp:revision>
  <dcterms:created xsi:type="dcterms:W3CDTF">2023-05-19T17:24:43Z</dcterms:created>
  <dcterms:modified xsi:type="dcterms:W3CDTF">2023-05-19T17:25:04Z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2023-05-19T00:00:00Z</vt:filetime>
  </property>
  <property fmtid="{D5CDD505-2E9C-101B-9397-08002B2CF9AE}" pid="5" name="Producer">
    <vt:lpwstr>Corel PDF Engine Version 19.1.0.419</vt:lpwstr>
  </property>
</Properties>
</file>