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www.technologystudent.com/pwtol/drill3.ht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pwtol/drill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-49725"/>
            <a:ext cx="5697855" cy="537845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70"/>
              </a:spcBef>
            </a:pP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BATTERY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POWER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DRILLS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  <a:tabLst>
                <a:tab pos="2015489" algn="l"/>
                <a:tab pos="38976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54" y="1129166"/>
            <a:ext cx="655764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cordless,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battery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drill,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  <a:tabLst>
                <a:tab pos="18649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https://www.technologystudent.com/pwtol/drill3.htm</a:t>
            </a:r>
            <a:endParaRPr sz="1800" baseline="4629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79399" y="3036563"/>
            <a:ext cx="6297295" cy="6172835"/>
            <a:chOff x="379399" y="3036563"/>
            <a:chExt cx="6297295" cy="6172835"/>
          </a:xfrm>
        </p:grpSpPr>
        <p:sp>
          <p:nvSpPr>
            <p:cNvPr id="6" name="object 6"/>
            <p:cNvSpPr/>
            <p:nvPr/>
          </p:nvSpPr>
          <p:spPr>
            <a:xfrm>
              <a:off x="1492465" y="3044186"/>
              <a:ext cx="1973580" cy="1177290"/>
            </a:xfrm>
            <a:custGeom>
              <a:avLst/>
              <a:gdLst/>
              <a:ahLst/>
              <a:cxnLst/>
              <a:rect l="l" t="t" r="r" b="b"/>
              <a:pathLst>
                <a:path w="1973579" h="1177289">
                  <a:moveTo>
                    <a:pt x="544614" y="1150620"/>
                  </a:moveTo>
                  <a:lnTo>
                    <a:pt x="530263" y="1128763"/>
                  </a:lnTo>
                  <a:lnTo>
                    <a:pt x="491096" y="1069124"/>
                  </a:lnTo>
                  <a:lnTo>
                    <a:pt x="490740" y="1071778"/>
                  </a:lnTo>
                  <a:lnTo>
                    <a:pt x="490321" y="1074369"/>
                  </a:lnTo>
                  <a:lnTo>
                    <a:pt x="479806" y="1103401"/>
                  </a:lnTo>
                  <a:lnTo>
                    <a:pt x="7200" y="790549"/>
                  </a:lnTo>
                  <a:lnTo>
                    <a:pt x="7200" y="789482"/>
                  </a:lnTo>
                  <a:lnTo>
                    <a:pt x="7200" y="0"/>
                  </a:lnTo>
                  <a:lnTo>
                    <a:pt x="0" y="0"/>
                  </a:lnTo>
                  <a:lnTo>
                    <a:pt x="0" y="792480"/>
                  </a:lnTo>
                  <a:lnTo>
                    <a:pt x="0" y="794410"/>
                  </a:lnTo>
                  <a:lnTo>
                    <a:pt x="1612" y="795477"/>
                  </a:lnTo>
                  <a:lnTo>
                    <a:pt x="475830" y="1109408"/>
                  </a:lnTo>
                  <a:lnTo>
                    <a:pt x="475132" y="1110373"/>
                  </a:lnTo>
                  <a:lnTo>
                    <a:pt x="448691" y="1133182"/>
                  </a:lnTo>
                  <a:lnTo>
                    <a:pt x="544614" y="1150620"/>
                  </a:lnTo>
                  <a:close/>
                </a:path>
                <a:path w="1973579" h="1177289">
                  <a:moveTo>
                    <a:pt x="1973376" y="1177290"/>
                  </a:moveTo>
                  <a:lnTo>
                    <a:pt x="1967890" y="1140891"/>
                  </a:lnTo>
                  <a:lnTo>
                    <a:pt x="1958848" y="1080884"/>
                  </a:lnTo>
                  <a:lnTo>
                    <a:pt x="1957412" y="1083132"/>
                  </a:lnTo>
                  <a:lnTo>
                    <a:pt x="1934260" y="1107287"/>
                  </a:lnTo>
                  <a:lnTo>
                    <a:pt x="1581886" y="538264"/>
                  </a:lnTo>
                  <a:lnTo>
                    <a:pt x="1580819" y="536549"/>
                  </a:lnTo>
                  <a:lnTo>
                    <a:pt x="1578813" y="536562"/>
                  </a:lnTo>
                  <a:lnTo>
                    <a:pt x="1123530" y="537400"/>
                  </a:lnTo>
                  <a:lnTo>
                    <a:pt x="1123530" y="175260"/>
                  </a:lnTo>
                  <a:lnTo>
                    <a:pt x="1116330" y="175260"/>
                  </a:lnTo>
                  <a:lnTo>
                    <a:pt x="1116330" y="541020"/>
                  </a:lnTo>
                  <a:lnTo>
                    <a:pt x="1116330" y="544626"/>
                  </a:lnTo>
                  <a:lnTo>
                    <a:pt x="1119936" y="544614"/>
                  </a:lnTo>
                  <a:lnTo>
                    <a:pt x="1576832" y="543763"/>
                  </a:lnTo>
                  <a:lnTo>
                    <a:pt x="1928139" y="1111084"/>
                  </a:lnTo>
                  <a:lnTo>
                    <a:pt x="1927085" y="1111669"/>
                  </a:lnTo>
                  <a:lnTo>
                    <a:pt x="1893544" y="1121321"/>
                  </a:lnTo>
                  <a:lnTo>
                    <a:pt x="1973376" y="117729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9399" y="4534316"/>
              <a:ext cx="1551876" cy="25918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00631" y="4271667"/>
              <a:ext cx="613321" cy="94777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897530" y="4290323"/>
              <a:ext cx="583907" cy="1016558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52991" y="4231891"/>
              <a:ext cx="940919" cy="107071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47125" y="4237390"/>
              <a:ext cx="950163" cy="106664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3104974" y="4283402"/>
              <a:ext cx="468630" cy="1083310"/>
            </a:xfrm>
            <a:custGeom>
              <a:avLst/>
              <a:gdLst/>
              <a:ahLst/>
              <a:cxnLst/>
              <a:rect l="l" t="t" r="r" b="b"/>
              <a:pathLst>
                <a:path w="468629" h="1083310">
                  <a:moveTo>
                    <a:pt x="67043" y="0"/>
                  </a:moveTo>
                  <a:lnTo>
                    <a:pt x="0" y="1047877"/>
                  </a:lnTo>
                  <a:lnTo>
                    <a:pt x="400037" y="1083221"/>
                  </a:lnTo>
                  <a:lnTo>
                    <a:pt x="468325" y="15925"/>
                  </a:lnTo>
                  <a:lnTo>
                    <a:pt x="6704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09163" y="4354064"/>
              <a:ext cx="410209" cy="934085"/>
            </a:xfrm>
            <a:custGeom>
              <a:avLst/>
              <a:gdLst/>
              <a:ahLst/>
              <a:cxnLst/>
              <a:rect l="l" t="t" r="r" b="b"/>
              <a:pathLst>
                <a:path w="410210" h="934085">
                  <a:moveTo>
                    <a:pt x="356171" y="898283"/>
                  </a:moveTo>
                  <a:lnTo>
                    <a:pt x="350875" y="872236"/>
                  </a:lnTo>
                  <a:lnTo>
                    <a:pt x="329653" y="859193"/>
                  </a:lnTo>
                  <a:lnTo>
                    <a:pt x="4762" y="838403"/>
                  </a:lnTo>
                  <a:lnTo>
                    <a:pt x="0" y="912888"/>
                  </a:lnTo>
                  <a:lnTo>
                    <a:pt x="324891" y="933678"/>
                  </a:lnTo>
                  <a:lnTo>
                    <a:pt x="347014" y="923404"/>
                  </a:lnTo>
                  <a:lnTo>
                    <a:pt x="356171" y="898283"/>
                  </a:lnTo>
                  <a:close/>
                </a:path>
                <a:path w="410210" h="934085">
                  <a:moveTo>
                    <a:pt x="367626" y="719213"/>
                  </a:moveTo>
                  <a:lnTo>
                    <a:pt x="363207" y="679538"/>
                  </a:lnTo>
                  <a:lnTo>
                    <a:pt x="342379" y="660285"/>
                  </a:lnTo>
                  <a:lnTo>
                    <a:pt x="17487" y="639508"/>
                  </a:lnTo>
                  <a:lnTo>
                    <a:pt x="10185" y="753643"/>
                  </a:lnTo>
                  <a:lnTo>
                    <a:pt x="335076" y="774433"/>
                  </a:lnTo>
                  <a:lnTo>
                    <a:pt x="357593" y="757974"/>
                  </a:lnTo>
                  <a:lnTo>
                    <a:pt x="367626" y="719213"/>
                  </a:lnTo>
                  <a:close/>
                </a:path>
                <a:path w="410210" h="934085">
                  <a:moveTo>
                    <a:pt x="383387" y="452335"/>
                  </a:moveTo>
                  <a:lnTo>
                    <a:pt x="376491" y="412572"/>
                  </a:lnTo>
                  <a:lnTo>
                    <a:pt x="359359" y="394982"/>
                  </a:lnTo>
                  <a:lnTo>
                    <a:pt x="34467" y="374192"/>
                  </a:lnTo>
                  <a:lnTo>
                    <a:pt x="24358" y="532142"/>
                  </a:lnTo>
                  <a:lnTo>
                    <a:pt x="349250" y="552932"/>
                  </a:lnTo>
                  <a:lnTo>
                    <a:pt x="369100" y="537705"/>
                  </a:lnTo>
                  <a:lnTo>
                    <a:pt x="380695" y="499110"/>
                  </a:lnTo>
                  <a:lnTo>
                    <a:pt x="383387" y="452335"/>
                  </a:lnTo>
                  <a:close/>
                </a:path>
                <a:path w="410210" h="934085">
                  <a:moveTo>
                    <a:pt x="398360" y="238950"/>
                  </a:moveTo>
                  <a:lnTo>
                    <a:pt x="393344" y="199224"/>
                  </a:lnTo>
                  <a:lnTo>
                    <a:pt x="373113" y="180022"/>
                  </a:lnTo>
                  <a:lnTo>
                    <a:pt x="48221" y="159232"/>
                  </a:lnTo>
                  <a:lnTo>
                    <a:pt x="40919" y="273380"/>
                  </a:lnTo>
                  <a:lnTo>
                    <a:pt x="365810" y="294157"/>
                  </a:lnTo>
                  <a:lnTo>
                    <a:pt x="388924" y="277736"/>
                  </a:lnTo>
                  <a:lnTo>
                    <a:pt x="398360" y="238950"/>
                  </a:lnTo>
                  <a:close/>
                </a:path>
                <a:path w="410210" h="934085">
                  <a:moveTo>
                    <a:pt x="409803" y="59880"/>
                  </a:moveTo>
                  <a:lnTo>
                    <a:pt x="403923" y="33794"/>
                  </a:lnTo>
                  <a:lnTo>
                    <a:pt x="383298" y="20789"/>
                  </a:lnTo>
                  <a:lnTo>
                    <a:pt x="58407" y="0"/>
                  </a:lnTo>
                  <a:lnTo>
                    <a:pt x="53644" y="74485"/>
                  </a:lnTo>
                  <a:lnTo>
                    <a:pt x="378536" y="95275"/>
                  </a:lnTo>
                  <a:lnTo>
                    <a:pt x="401243" y="85039"/>
                  </a:lnTo>
                  <a:lnTo>
                    <a:pt x="409803" y="5988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98405" y="4283161"/>
              <a:ext cx="626656" cy="116315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915285" y="3036566"/>
              <a:ext cx="3761104" cy="6172835"/>
            </a:xfrm>
            <a:custGeom>
              <a:avLst/>
              <a:gdLst/>
              <a:ahLst/>
              <a:cxnLst/>
              <a:rect l="l" t="t" r="r" b="b"/>
              <a:pathLst>
                <a:path w="3761104" h="6172834">
                  <a:moveTo>
                    <a:pt x="1264920" y="2849905"/>
                  </a:moveTo>
                  <a:lnTo>
                    <a:pt x="1256499" y="2846298"/>
                  </a:lnTo>
                  <a:lnTo>
                    <a:pt x="1175308" y="2811500"/>
                  </a:lnTo>
                  <a:lnTo>
                    <a:pt x="1176477" y="2813901"/>
                  </a:lnTo>
                  <a:lnTo>
                    <a:pt x="1184770" y="2846298"/>
                  </a:lnTo>
                  <a:lnTo>
                    <a:pt x="0" y="2846298"/>
                  </a:lnTo>
                  <a:lnTo>
                    <a:pt x="0" y="2853499"/>
                  </a:lnTo>
                  <a:lnTo>
                    <a:pt x="1184808" y="2853499"/>
                  </a:lnTo>
                  <a:lnTo>
                    <a:pt x="1184808" y="2848305"/>
                  </a:lnTo>
                  <a:lnTo>
                    <a:pt x="1184871" y="2852305"/>
                  </a:lnTo>
                  <a:lnTo>
                    <a:pt x="1184808" y="2853499"/>
                  </a:lnTo>
                  <a:lnTo>
                    <a:pt x="1184757" y="2854706"/>
                  </a:lnTo>
                  <a:lnTo>
                    <a:pt x="1184579" y="2857106"/>
                  </a:lnTo>
                  <a:lnTo>
                    <a:pt x="1175308" y="2888310"/>
                  </a:lnTo>
                  <a:lnTo>
                    <a:pt x="1256538" y="2853499"/>
                  </a:lnTo>
                  <a:lnTo>
                    <a:pt x="1264920" y="2849905"/>
                  </a:lnTo>
                  <a:close/>
                </a:path>
                <a:path w="3761104" h="6172834">
                  <a:moveTo>
                    <a:pt x="1577340" y="4099585"/>
                  </a:moveTo>
                  <a:lnTo>
                    <a:pt x="1568919" y="4095978"/>
                  </a:lnTo>
                  <a:lnTo>
                    <a:pt x="1487728" y="4061180"/>
                  </a:lnTo>
                  <a:lnTo>
                    <a:pt x="1488897" y="4063581"/>
                  </a:lnTo>
                  <a:lnTo>
                    <a:pt x="1497190" y="4095978"/>
                  </a:lnTo>
                  <a:lnTo>
                    <a:pt x="243840" y="4095978"/>
                  </a:lnTo>
                  <a:lnTo>
                    <a:pt x="243840" y="4103179"/>
                  </a:lnTo>
                  <a:lnTo>
                    <a:pt x="1497228" y="4103179"/>
                  </a:lnTo>
                  <a:lnTo>
                    <a:pt x="1497228" y="4097985"/>
                  </a:lnTo>
                  <a:lnTo>
                    <a:pt x="1497291" y="4101985"/>
                  </a:lnTo>
                  <a:lnTo>
                    <a:pt x="1497228" y="4103179"/>
                  </a:lnTo>
                  <a:lnTo>
                    <a:pt x="1497177" y="4104386"/>
                  </a:lnTo>
                  <a:lnTo>
                    <a:pt x="1496987" y="4106773"/>
                  </a:lnTo>
                  <a:lnTo>
                    <a:pt x="1487728" y="4137990"/>
                  </a:lnTo>
                  <a:lnTo>
                    <a:pt x="1568945" y="4103179"/>
                  </a:lnTo>
                  <a:lnTo>
                    <a:pt x="1577340" y="4099585"/>
                  </a:lnTo>
                  <a:close/>
                </a:path>
                <a:path w="3761104" h="6172834">
                  <a:moveTo>
                    <a:pt x="2577681" y="1280833"/>
                  </a:moveTo>
                  <a:lnTo>
                    <a:pt x="2299512" y="1264615"/>
                  </a:lnTo>
                  <a:lnTo>
                    <a:pt x="2292350" y="1241463"/>
                  </a:lnTo>
                  <a:lnTo>
                    <a:pt x="2285949" y="1232865"/>
                  </a:lnTo>
                  <a:lnTo>
                    <a:pt x="2276030" y="1229690"/>
                  </a:lnTo>
                  <a:lnTo>
                    <a:pt x="2265781" y="1231900"/>
                  </a:lnTo>
                  <a:lnTo>
                    <a:pt x="2258364" y="1239494"/>
                  </a:lnTo>
                  <a:lnTo>
                    <a:pt x="2249970" y="1261719"/>
                  </a:lnTo>
                  <a:lnTo>
                    <a:pt x="1951913" y="1244346"/>
                  </a:lnTo>
                  <a:lnTo>
                    <a:pt x="1948611" y="1300975"/>
                  </a:lnTo>
                  <a:lnTo>
                    <a:pt x="2574379" y="1337449"/>
                  </a:lnTo>
                  <a:lnTo>
                    <a:pt x="2577681" y="1280833"/>
                  </a:lnTo>
                  <a:close/>
                </a:path>
                <a:path w="3761104" h="6172834">
                  <a:moveTo>
                    <a:pt x="3421380" y="6130531"/>
                  </a:moveTo>
                  <a:lnTo>
                    <a:pt x="2960459" y="6130531"/>
                  </a:lnTo>
                  <a:lnTo>
                    <a:pt x="2960522" y="6129325"/>
                  </a:lnTo>
                  <a:lnTo>
                    <a:pt x="2969971" y="6095720"/>
                  </a:lnTo>
                  <a:lnTo>
                    <a:pt x="2880360" y="6134138"/>
                  </a:lnTo>
                  <a:lnTo>
                    <a:pt x="2969971" y="6172543"/>
                  </a:lnTo>
                  <a:lnTo>
                    <a:pt x="2968802" y="6170130"/>
                  </a:lnTo>
                  <a:lnTo>
                    <a:pt x="2967723" y="6167729"/>
                  </a:lnTo>
                  <a:lnTo>
                    <a:pt x="2960459" y="6137732"/>
                  </a:lnTo>
                  <a:lnTo>
                    <a:pt x="3421380" y="6137732"/>
                  </a:lnTo>
                  <a:lnTo>
                    <a:pt x="3421380" y="6130531"/>
                  </a:lnTo>
                  <a:close/>
                </a:path>
                <a:path w="3761104" h="6172834">
                  <a:moveTo>
                    <a:pt x="3760774" y="1369618"/>
                  </a:moveTo>
                  <a:lnTo>
                    <a:pt x="3725976" y="1379131"/>
                  </a:lnTo>
                  <a:lnTo>
                    <a:pt x="3725976" y="0"/>
                  </a:lnTo>
                  <a:lnTo>
                    <a:pt x="3718776" y="0"/>
                  </a:lnTo>
                  <a:lnTo>
                    <a:pt x="3718776" y="1379131"/>
                  </a:lnTo>
                  <a:lnTo>
                    <a:pt x="3717569" y="1379067"/>
                  </a:lnTo>
                  <a:lnTo>
                    <a:pt x="3683965" y="1369618"/>
                  </a:lnTo>
                  <a:lnTo>
                    <a:pt x="3722370" y="1459230"/>
                  </a:lnTo>
                  <a:lnTo>
                    <a:pt x="3741674" y="1414195"/>
                  </a:lnTo>
                  <a:lnTo>
                    <a:pt x="3760774" y="1369618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3875109" y="3265163"/>
            <a:ext cx="76835" cy="876300"/>
          </a:xfrm>
          <a:custGeom>
            <a:avLst/>
            <a:gdLst/>
            <a:ahLst/>
            <a:cxnLst/>
            <a:rect l="l" t="t" r="r" b="b"/>
            <a:pathLst>
              <a:path w="76835" h="876300">
                <a:moveTo>
                  <a:pt x="0" y="786688"/>
                </a:moveTo>
                <a:lnTo>
                  <a:pt x="38417" y="876299"/>
                </a:lnTo>
                <a:lnTo>
                  <a:pt x="57711" y="831265"/>
                </a:lnTo>
                <a:lnTo>
                  <a:pt x="34810" y="831265"/>
                </a:lnTo>
                <a:lnTo>
                  <a:pt x="34804" y="796194"/>
                </a:lnTo>
                <a:lnTo>
                  <a:pt x="2412" y="787857"/>
                </a:lnTo>
                <a:lnTo>
                  <a:pt x="0" y="786688"/>
                </a:lnTo>
                <a:close/>
              </a:path>
              <a:path w="76835" h="876300">
                <a:moveTo>
                  <a:pt x="34810" y="796195"/>
                </a:moveTo>
                <a:lnTo>
                  <a:pt x="34810" y="831265"/>
                </a:lnTo>
                <a:lnTo>
                  <a:pt x="42011" y="831265"/>
                </a:lnTo>
                <a:lnTo>
                  <a:pt x="42011" y="796289"/>
                </a:lnTo>
                <a:lnTo>
                  <a:pt x="38417" y="796289"/>
                </a:lnTo>
                <a:lnTo>
                  <a:pt x="36004" y="796251"/>
                </a:lnTo>
                <a:lnTo>
                  <a:pt x="34810" y="796195"/>
                </a:lnTo>
                <a:close/>
              </a:path>
              <a:path w="76835" h="876300">
                <a:moveTo>
                  <a:pt x="76809" y="786688"/>
                </a:moveTo>
                <a:lnTo>
                  <a:pt x="42011" y="796194"/>
                </a:lnTo>
                <a:lnTo>
                  <a:pt x="42011" y="831265"/>
                </a:lnTo>
                <a:lnTo>
                  <a:pt x="57711" y="831265"/>
                </a:lnTo>
                <a:lnTo>
                  <a:pt x="76809" y="786688"/>
                </a:lnTo>
                <a:close/>
              </a:path>
              <a:path w="76835" h="876300">
                <a:moveTo>
                  <a:pt x="42011" y="0"/>
                </a:moveTo>
                <a:lnTo>
                  <a:pt x="34810" y="0"/>
                </a:lnTo>
                <a:lnTo>
                  <a:pt x="34810" y="796195"/>
                </a:lnTo>
                <a:lnTo>
                  <a:pt x="36004" y="796251"/>
                </a:lnTo>
                <a:lnTo>
                  <a:pt x="38417" y="796289"/>
                </a:lnTo>
                <a:lnTo>
                  <a:pt x="40817" y="796251"/>
                </a:lnTo>
                <a:lnTo>
                  <a:pt x="42005" y="796195"/>
                </a:lnTo>
                <a:lnTo>
                  <a:pt x="42011" y="0"/>
                </a:lnTo>
                <a:close/>
              </a:path>
              <a:path w="76835" h="876300">
                <a:moveTo>
                  <a:pt x="42011" y="796194"/>
                </a:moveTo>
                <a:lnTo>
                  <a:pt x="40817" y="796251"/>
                </a:lnTo>
                <a:lnTo>
                  <a:pt x="38417" y="796289"/>
                </a:lnTo>
                <a:lnTo>
                  <a:pt x="42011" y="796289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36221" y="3009895"/>
            <a:ext cx="76835" cy="1135380"/>
          </a:xfrm>
          <a:custGeom>
            <a:avLst/>
            <a:gdLst/>
            <a:ahLst/>
            <a:cxnLst/>
            <a:rect l="l" t="t" r="r" b="b"/>
            <a:pathLst>
              <a:path w="76835" h="1135379">
                <a:moveTo>
                  <a:pt x="0" y="1045768"/>
                </a:moveTo>
                <a:lnTo>
                  <a:pt x="38404" y="1135380"/>
                </a:lnTo>
                <a:lnTo>
                  <a:pt x="57705" y="1090345"/>
                </a:lnTo>
                <a:lnTo>
                  <a:pt x="34810" y="1090345"/>
                </a:lnTo>
                <a:lnTo>
                  <a:pt x="34804" y="1055274"/>
                </a:lnTo>
                <a:lnTo>
                  <a:pt x="2412" y="1046937"/>
                </a:lnTo>
                <a:lnTo>
                  <a:pt x="0" y="1045768"/>
                </a:lnTo>
                <a:close/>
              </a:path>
              <a:path w="76835" h="1135379">
                <a:moveTo>
                  <a:pt x="34810" y="1055275"/>
                </a:moveTo>
                <a:lnTo>
                  <a:pt x="34810" y="1090345"/>
                </a:lnTo>
                <a:lnTo>
                  <a:pt x="42011" y="1090345"/>
                </a:lnTo>
                <a:lnTo>
                  <a:pt x="42011" y="1055370"/>
                </a:lnTo>
                <a:lnTo>
                  <a:pt x="38404" y="1055370"/>
                </a:lnTo>
                <a:lnTo>
                  <a:pt x="36004" y="1055331"/>
                </a:lnTo>
                <a:lnTo>
                  <a:pt x="34810" y="1055275"/>
                </a:lnTo>
                <a:close/>
              </a:path>
              <a:path w="76835" h="1135379">
                <a:moveTo>
                  <a:pt x="76809" y="1045768"/>
                </a:moveTo>
                <a:lnTo>
                  <a:pt x="42011" y="1055274"/>
                </a:lnTo>
                <a:lnTo>
                  <a:pt x="42011" y="1090345"/>
                </a:lnTo>
                <a:lnTo>
                  <a:pt x="57705" y="1090345"/>
                </a:lnTo>
                <a:lnTo>
                  <a:pt x="76809" y="1045768"/>
                </a:lnTo>
                <a:close/>
              </a:path>
              <a:path w="76835" h="1135379">
                <a:moveTo>
                  <a:pt x="42011" y="0"/>
                </a:moveTo>
                <a:lnTo>
                  <a:pt x="34810" y="0"/>
                </a:lnTo>
                <a:lnTo>
                  <a:pt x="34810" y="1055275"/>
                </a:lnTo>
                <a:lnTo>
                  <a:pt x="36004" y="1055331"/>
                </a:lnTo>
                <a:lnTo>
                  <a:pt x="38404" y="1055370"/>
                </a:lnTo>
                <a:lnTo>
                  <a:pt x="40817" y="1055331"/>
                </a:lnTo>
                <a:lnTo>
                  <a:pt x="42005" y="1055275"/>
                </a:lnTo>
                <a:lnTo>
                  <a:pt x="42011" y="0"/>
                </a:lnTo>
                <a:close/>
              </a:path>
              <a:path w="76835" h="1135379">
                <a:moveTo>
                  <a:pt x="42011" y="1055274"/>
                </a:moveTo>
                <a:lnTo>
                  <a:pt x="40817" y="1055331"/>
                </a:lnTo>
                <a:lnTo>
                  <a:pt x="38404" y="1055370"/>
                </a:lnTo>
                <a:lnTo>
                  <a:pt x="42011" y="105537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8488" y="2905133"/>
            <a:ext cx="76835" cy="1577340"/>
          </a:xfrm>
          <a:custGeom>
            <a:avLst/>
            <a:gdLst/>
            <a:ahLst/>
            <a:cxnLst/>
            <a:rect l="l" t="t" r="r" b="b"/>
            <a:pathLst>
              <a:path w="76834" h="1577339">
                <a:moveTo>
                  <a:pt x="0" y="1487728"/>
                </a:moveTo>
                <a:lnTo>
                  <a:pt x="38404" y="1577340"/>
                </a:lnTo>
                <a:lnTo>
                  <a:pt x="57705" y="1532305"/>
                </a:lnTo>
                <a:lnTo>
                  <a:pt x="34810" y="1532305"/>
                </a:lnTo>
                <a:lnTo>
                  <a:pt x="34797" y="1497234"/>
                </a:lnTo>
                <a:lnTo>
                  <a:pt x="2412" y="1488897"/>
                </a:lnTo>
                <a:lnTo>
                  <a:pt x="0" y="1487728"/>
                </a:lnTo>
                <a:close/>
              </a:path>
              <a:path w="76834" h="1577339">
                <a:moveTo>
                  <a:pt x="34810" y="1497235"/>
                </a:moveTo>
                <a:lnTo>
                  <a:pt x="34810" y="1532305"/>
                </a:lnTo>
                <a:lnTo>
                  <a:pt x="42011" y="1532305"/>
                </a:lnTo>
                <a:lnTo>
                  <a:pt x="42011" y="1497330"/>
                </a:lnTo>
                <a:lnTo>
                  <a:pt x="38404" y="1497330"/>
                </a:lnTo>
                <a:lnTo>
                  <a:pt x="36004" y="1497291"/>
                </a:lnTo>
                <a:lnTo>
                  <a:pt x="34810" y="1497235"/>
                </a:lnTo>
                <a:close/>
              </a:path>
              <a:path w="76834" h="1577339">
                <a:moveTo>
                  <a:pt x="76809" y="1487728"/>
                </a:moveTo>
                <a:lnTo>
                  <a:pt x="42011" y="1497234"/>
                </a:lnTo>
                <a:lnTo>
                  <a:pt x="42011" y="1532305"/>
                </a:lnTo>
                <a:lnTo>
                  <a:pt x="57705" y="1532305"/>
                </a:lnTo>
                <a:lnTo>
                  <a:pt x="76809" y="1487728"/>
                </a:lnTo>
                <a:close/>
              </a:path>
              <a:path w="76834" h="1577339">
                <a:moveTo>
                  <a:pt x="42011" y="0"/>
                </a:moveTo>
                <a:lnTo>
                  <a:pt x="34810" y="0"/>
                </a:lnTo>
                <a:lnTo>
                  <a:pt x="34810" y="1497235"/>
                </a:lnTo>
                <a:lnTo>
                  <a:pt x="36004" y="1497291"/>
                </a:lnTo>
                <a:lnTo>
                  <a:pt x="38404" y="1497330"/>
                </a:lnTo>
                <a:lnTo>
                  <a:pt x="40805" y="1497291"/>
                </a:lnTo>
                <a:lnTo>
                  <a:pt x="41998" y="1497235"/>
                </a:lnTo>
                <a:lnTo>
                  <a:pt x="42011" y="0"/>
                </a:lnTo>
                <a:close/>
              </a:path>
              <a:path w="76834" h="1577339">
                <a:moveTo>
                  <a:pt x="42011" y="1497234"/>
                </a:moveTo>
                <a:lnTo>
                  <a:pt x="40805" y="1497291"/>
                </a:lnTo>
                <a:lnTo>
                  <a:pt x="38404" y="1497330"/>
                </a:lnTo>
                <a:lnTo>
                  <a:pt x="42011" y="149733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 rot="16440000">
            <a:off x="3149618" y="4727352"/>
            <a:ext cx="1082953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60"/>
              </a:lnSpc>
            </a:pPr>
            <a:r>
              <a:rPr sz="170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7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7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7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550" spc="-367" baseline="1633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r>
              <a:rPr sz="2550" spc="97" baseline="1633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2550" spc="-780" baseline="1633" dirty="0">
                <a:solidFill>
                  <a:srgbClr val="151616"/>
                </a:solidFill>
                <a:latin typeface="Arial"/>
                <a:cs typeface="Arial"/>
              </a:rPr>
              <a:t>14</a:t>
            </a:r>
            <a:endParaRPr sz="2550" baseline="1633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746793" y="4199581"/>
            <a:ext cx="3241040" cy="4462145"/>
            <a:chOff x="3746793" y="4199581"/>
            <a:chExt cx="3241040" cy="4462145"/>
          </a:xfrm>
        </p:grpSpPr>
        <p:sp>
          <p:nvSpPr>
            <p:cNvPr id="21" name="object 21"/>
            <p:cNvSpPr/>
            <p:nvPr/>
          </p:nvSpPr>
          <p:spPr>
            <a:xfrm>
              <a:off x="3925595" y="4415901"/>
              <a:ext cx="159385" cy="193675"/>
            </a:xfrm>
            <a:custGeom>
              <a:avLst/>
              <a:gdLst/>
              <a:ahLst/>
              <a:cxnLst/>
              <a:rect l="l" t="t" r="r" b="b"/>
              <a:pathLst>
                <a:path w="159385" h="193675">
                  <a:moveTo>
                    <a:pt x="34137" y="103479"/>
                  </a:moveTo>
                  <a:lnTo>
                    <a:pt x="20828" y="103238"/>
                  </a:lnTo>
                  <a:lnTo>
                    <a:pt x="3556" y="139166"/>
                  </a:lnTo>
                  <a:lnTo>
                    <a:pt x="0" y="191490"/>
                  </a:lnTo>
                  <a:lnTo>
                    <a:pt x="28384" y="193306"/>
                  </a:lnTo>
                  <a:lnTo>
                    <a:pt x="34137" y="103479"/>
                  </a:lnTo>
                  <a:close/>
                </a:path>
                <a:path w="159385" h="193675">
                  <a:moveTo>
                    <a:pt x="153047" y="154241"/>
                  </a:moveTo>
                  <a:lnTo>
                    <a:pt x="33794" y="146608"/>
                  </a:lnTo>
                  <a:lnTo>
                    <a:pt x="32194" y="171716"/>
                  </a:lnTo>
                  <a:lnTo>
                    <a:pt x="151447" y="179349"/>
                  </a:lnTo>
                  <a:lnTo>
                    <a:pt x="153047" y="154241"/>
                  </a:lnTo>
                  <a:close/>
                </a:path>
                <a:path w="159385" h="193675">
                  <a:moveTo>
                    <a:pt x="159105" y="8978"/>
                  </a:moveTo>
                  <a:lnTo>
                    <a:pt x="18808" y="0"/>
                  </a:lnTo>
                  <a:lnTo>
                    <a:pt x="4978" y="9588"/>
                  </a:lnTo>
                  <a:lnTo>
                    <a:pt x="17449" y="21183"/>
                  </a:lnTo>
                  <a:lnTo>
                    <a:pt x="157746" y="30162"/>
                  </a:lnTo>
                  <a:lnTo>
                    <a:pt x="159105" y="89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52003" y="4412447"/>
              <a:ext cx="22225" cy="38735"/>
            </a:xfrm>
            <a:custGeom>
              <a:avLst/>
              <a:gdLst/>
              <a:ahLst/>
              <a:cxnLst/>
              <a:rect l="l" t="t" r="r" b="b"/>
              <a:pathLst>
                <a:path w="22225" h="38735">
                  <a:moveTo>
                    <a:pt x="0" y="38582"/>
                  </a:moveTo>
                  <a:lnTo>
                    <a:pt x="1511" y="25133"/>
                  </a:lnTo>
                  <a:lnTo>
                    <a:pt x="6413" y="18999"/>
                  </a:lnTo>
                  <a:lnTo>
                    <a:pt x="11315" y="12865"/>
                  </a:lnTo>
                  <a:lnTo>
                    <a:pt x="21361" y="7061"/>
                  </a:lnTo>
                  <a:lnTo>
                    <a:pt x="21805" y="0"/>
                  </a:lnTo>
                </a:path>
              </a:pathLst>
            </a:custGeom>
            <a:ln w="7200">
              <a:solidFill>
                <a:srgbClr val="1A1C2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80257" y="4414254"/>
              <a:ext cx="22225" cy="38735"/>
            </a:xfrm>
            <a:custGeom>
              <a:avLst/>
              <a:gdLst/>
              <a:ahLst/>
              <a:cxnLst/>
              <a:rect l="l" t="t" r="r" b="b"/>
              <a:pathLst>
                <a:path w="22225" h="38735">
                  <a:moveTo>
                    <a:pt x="0" y="38582"/>
                  </a:moveTo>
                  <a:lnTo>
                    <a:pt x="1498" y="25133"/>
                  </a:lnTo>
                  <a:lnTo>
                    <a:pt x="6413" y="18999"/>
                  </a:lnTo>
                  <a:lnTo>
                    <a:pt x="11315" y="12877"/>
                  </a:lnTo>
                  <a:lnTo>
                    <a:pt x="21361" y="7061"/>
                  </a:lnTo>
                  <a:lnTo>
                    <a:pt x="21805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07220" y="4415991"/>
              <a:ext cx="22225" cy="38735"/>
            </a:xfrm>
            <a:custGeom>
              <a:avLst/>
              <a:gdLst/>
              <a:ahLst/>
              <a:cxnLst/>
              <a:rect l="l" t="t" r="r" b="b"/>
              <a:pathLst>
                <a:path w="22225" h="38735">
                  <a:moveTo>
                    <a:pt x="0" y="38569"/>
                  </a:moveTo>
                  <a:lnTo>
                    <a:pt x="1511" y="25120"/>
                  </a:lnTo>
                  <a:lnTo>
                    <a:pt x="6413" y="18999"/>
                  </a:lnTo>
                  <a:lnTo>
                    <a:pt x="11315" y="12865"/>
                  </a:lnTo>
                  <a:lnTo>
                    <a:pt x="21361" y="7048"/>
                  </a:lnTo>
                  <a:lnTo>
                    <a:pt x="21805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34513" y="4417736"/>
              <a:ext cx="22225" cy="38735"/>
            </a:xfrm>
            <a:custGeom>
              <a:avLst/>
              <a:gdLst/>
              <a:ahLst/>
              <a:cxnLst/>
              <a:rect l="l" t="t" r="r" b="b"/>
              <a:pathLst>
                <a:path w="22225" h="38735">
                  <a:moveTo>
                    <a:pt x="0" y="38569"/>
                  </a:moveTo>
                  <a:lnTo>
                    <a:pt x="1511" y="25133"/>
                  </a:lnTo>
                  <a:lnTo>
                    <a:pt x="6413" y="18999"/>
                  </a:lnTo>
                  <a:lnTo>
                    <a:pt x="11315" y="12865"/>
                  </a:lnTo>
                  <a:lnTo>
                    <a:pt x="21361" y="7061"/>
                  </a:lnTo>
                  <a:lnTo>
                    <a:pt x="21805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140101" y="5581625"/>
              <a:ext cx="548640" cy="651510"/>
            </a:xfrm>
            <a:custGeom>
              <a:avLst/>
              <a:gdLst/>
              <a:ahLst/>
              <a:cxnLst/>
              <a:rect l="l" t="t" r="r" b="b"/>
              <a:pathLst>
                <a:path w="548639" h="651510">
                  <a:moveTo>
                    <a:pt x="71993" y="0"/>
                  </a:moveTo>
                  <a:lnTo>
                    <a:pt x="55763" y="6822"/>
                  </a:lnTo>
                  <a:lnTo>
                    <a:pt x="48414" y="25477"/>
                  </a:lnTo>
                  <a:lnTo>
                    <a:pt x="53807" y="50308"/>
                  </a:lnTo>
                  <a:lnTo>
                    <a:pt x="75803" y="75653"/>
                  </a:lnTo>
                  <a:lnTo>
                    <a:pt x="88175" y="106578"/>
                  </a:lnTo>
                  <a:lnTo>
                    <a:pt x="91508" y="149579"/>
                  </a:lnTo>
                  <a:lnTo>
                    <a:pt x="87580" y="201322"/>
                  </a:lnTo>
                  <a:lnTo>
                    <a:pt x="78167" y="258471"/>
                  </a:lnTo>
                  <a:lnTo>
                    <a:pt x="65047" y="317691"/>
                  </a:lnTo>
                  <a:lnTo>
                    <a:pt x="49997" y="375646"/>
                  </a:lnTo>
                  <a:lnTo>
                    <a:pt x="34793" y="429002"/>
                  </a:lnTo>
                  <a:lnTo>
                    <a:pt x="11033" y="508571"/>
                  </a:lnTo>
                  <a:lnTo>
                    <a:pt x="0" y="533421"/>
                  </a:lnTo>
                  <a:lnTo>
                    <a:pt x="1403" y="554836"/>
                  </a:lnTo>
                  <a:lnTo>
                    <a:pt x="21909" y="570981"/>
                  </a:lnTo>
                  <a:lnTo>
                    <a:pt x="68183" y="580021"/>
                  </a:lnTo>
                  <a:lnTo>
                    <a:pt x="502523" y="651484"/>
                  </a:lnTo>
                  <a:lnTo>
                    <a:pt x="548243" y="75641"/>
                  </a:lnTo>
                  <a:lnTo>
                    <a:pt x="7199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982897" y="4262894"/>
              <a:ext cx="3004789" cy="4387936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746793" y="7922384"/>
              <a:ext cx="2020570" cy="739140"/>
            </a:xfrm>
            <a:custGeom>
              <a:avLst/>
              <a:gdLst/>
              <a:ahLst/>
              <a:cxnLst/>
              <a:rect l="l" t="t" r="r" b="b"/>
              <a:pathLst>
                <a:path w="2020570" h="739140">
                  <a:moveTo>
                    <a:pt x="406873" y="0"/>
                  </a:moveTo>
                  <a:lnTo>
                    <a:pt x="356093" y="5311"/>
                  </a:lnTo>
                  <a:lnTo>
                    <a:pt x="298573" y="13109"/>
                  </a:lnTo>
                  <a:lnTo>
                    <a:pt x="239743" y="22602"/>
                  </a:lnTo>
                  <a:lnTo>
                    <a:pt x="185032" y="33000"/>
                  </a:lnTo>
                  <a:lnTo>
                    <a:pt x="139872" y="43509"/>
                  </a:lnTo>
                  <a:lnTo>
                    <a:pt x="79608" y="68886"/>
                  </a:lnTo>
                  <a:lnTo>
                    <a:pt x="29281" y="113510"/>
                  </a:lnTo>
                  <a:lnTo>
                    <a:pt x="0" y="193031"/>
                  </a:lnTo>
                  <a:lnTo>
                    <a:pt x="1328" y="238985"/>
                  </a:lnTo>
                  <a:lnTo>
                    <a:pt x="13600" y="281892"/>
                  </a:lnTo>
                  <a:lnTo>
                    <a:pt x="35796" y="320999"/>
                  </a:lnTo>
                  <a:lnTo>
                    <a:pt x="66897" y="355555"/>
                  </a:lnTo>
                  <a:lnTo>
                    <a:pt x="105883" y="384810"/>
                  </a:lnTo>
                  <a:lnTo>
                    <a:pt x="220183" y="388620"/>
                  </a:lnTo>
                  <a:lnTo>
                    <a:pt x="246916" y="401426"/>
                  </a:lnTo>
                  <a:lnTo>
                    <a:pt x="269708" y="417190"/>
                  </a:lnTo>
                  <a:lnTo>
                    <a:pt x="288693" y="435813"/>
                  </a:lnTo>
                  <a:lnTo>
                    <a:pt x="304003" y="457200"/>
                  </a:lnTo>
                  <a:lnTo>
                    <a:pt x="441163" y="739140"/>
                  </a:lnTo>
                  <a:lnTo>
                    <a:pt x="1957543" y="739140"/>
                  </a:lnTo>
                  <a:lnTo>
                    <a:pt x="1971102" y="705892"/>
                  </a:lnTo>
                  <a:lnTo>
                    <a:pt x="1987782" y="674025"/>
                  </a:lnTo>
                  <a:lnTo>
                    <a:pt x="2004995" y="638850"/>
                  </a:lnTo>
                  <a:lnTo>
                    <a:pt x="2020154" y="595680"/>
                  </a:lnTo>
                  <a:lnTo>
                    <a:pt x="502123" y="594360"/>
                  </a:lnTo>
                  <a:lnTo>
                    <a:pt x="380203" y="358140"/>
                  </a:lnTo>
                  <a:lnTo>
                    <a:pt x="848833" y="361950"/>
                  </a:lnTo>
                  <a:lnTo>
                    <a:pt x="871693" y="407670"/>
                  </a:lnTo>
                  <a:lnTo>
                    <a:pt x="1774663" y="403860"/>
                  </a:lnTo>
                  <a:lnTo>
                    <a:pt x="1810975" y="398801"/>
                  </a:lnTo>
                  <a:lnTo>
                    <a:pt x="1835366" y="385691"/>
                  </a:lnTo>
                  <a:lnTo>
                    <a:pt x="1848843" y="366113"/>
                  </a:lnTo>
                  <a:lnTo>
                    <a:pt x="1852413" y="341649"/>
                  </a:lnTo>
                  <a:lnTo>
                    <a:pt x="1847081" y="313883"/>
                  </a:lnTo>
                  <a:lnTo>
                    <a:pt x="1813744" y="254775"/>
                  </a:lnTo>
                  <a:lnTo>
                    <a:pt x="1787753" y="226599"/>
                  </a:lnTo>
                  <a:lnTo>
                    <a:pt x="1756888" y="201452"/>
                  </a:lnTo>
                  <a:lnTo>
                    <a:pt x="1722157" y="180918"/>
                  </a:lnTo>
                  <a:lnTo>
                    <a:pt x="1684566" y="166580"/>
                  </a:lnTo>
                  <a:lnTo>
                    <a:pt x="1645123" y="160020"/>
                  </a:lnTo>
                  <a:lnTo>
                    <a:pt x="627853" y="102870"/>
                  </a:lnTo>
                  <a:lnTo>
                    <a:pt x="570880" y="89303"/>
                  </a:lnTo>
                  <a:lnTo>
                    <a:pt x="520378" y="62720"/>
                  </a:lnTo>
                  <a:lnTo>
                    <a:pt x="476264" y="32633"/>
                  </a:lnTo>
                  <a:lnTo>
                    <a:pt x="438456" y="8555"/>
                  </a:lnTo>
                  <a:lnTo>
                    <a:pt x="406873" y="0"/>
                  </a:lnTo>
                  <a:close/>
                </a:path>
              </a:pathLst>
            </a:custGeom>
            <a:solidFill>
              <a:srgbClr val="519F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047451" y="4199581"/>
              <a:ext cx="2438400" cy="356276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584687" y="4606395"/>
              <a:ext cx="1444625" cy="817244"/>
            </a:xfrm>
            <a:custGeom>
              <a:avLst/>
              <a:gdLst/>
              <a:ahLst/>
              <a:cxnLst/>
              <a:rect l="l" t="t" r="r" b="b"/>
              <a:pathLst>
                <a:path w="1444625" h="817245">
                  <a:moveTo>
                    <a:pt x="201790" y="0"/>
                  </a:moveTo>
                  <a:lnTo>
                    <a:pt x="253038" y="2973"/>
                  </a:lnTo>
                  <a:lnTo>
                    <a:pt x="304287" y="5947"/>
                  </a:lnTo>
                  <a:lnTo>
                    <a:pt x="355535" y="8921"/>
                  </a:lnTo>
                  <a:lnTo>
                    <a:pt x="765523" y="32711"/>
                  </a:lnTo>
                  <a:lnTo>
                    <a:pt x="816772" y="35685"/>
                  </a:lnTo>
                  <a:lnTo>
                    <a:pt x="868020" y="38659"/>
                  </a:lnTo>
                  <a:lnTo>
                    <a:pt x="919269" y="41633"/>
                  </a:lnTo>
                  <a:lnTo>
                    <a:pt x="970517" y="44607"/>
                  </a:lnTo>
                  <a:lnTo>
                    <a:pt x="1021766" y="47580"/>
                  </a:lnTo>
                  <a:lnTo>
                    <a:pt x="1073014" y="50554"/>
                  </a:lnTo>
                  <a:lnTo>
                    <a:pt x="1124263" y="53528"/>
                  </a:lnTo>
                  <a:lnTo>
                    <a:pt x="1175512" y="56502"/>
                  </a:lnTo>
                  <a:lnTo>
                    <a:pt x="1220032" y="61572"/>
                  </a:lnTo>
                  <a:lnTo>
                    <a:pt x="1260057" y="71130"/>
                  </a:lnTo>
                  <a:lnTo>
                    <a:pt x="1295728" y="84846"/>
                  </a:lnTo>
                  <a:lnTo>
                    <a:pt x="1354575" y="123428"/>
                  </a:lnTo>
                  <a:lnTo>
                    <a:pt x="1397708" y="174667"/>
                  </a:lnTo>
                  <a:lnTo>
                    <a:pt x="1426261" y="235916"/>
                  </a:lnTo>
                  <a:lnTo>
                    <a:pt x="1441371" y="304528"/>
                  </a:lnTo>
                  <a:lnTo>
                    <a:pt x="1444239" y="340766"/>
                  </a:lnTo>
                  <a:lnTo>
                    <a:pt x="1444172" y="377853"/>
                  </a:lnTo>
                  <a:lnTo>
                    <a:pt x="1435798" y="453243"/>
                  </a:lnTo>
                  <a:lnTo>
                    <a:pt x="1427775" y="490886"/>
                  </a:lnTo>
                  <a:lnTo>
                    <a:pt x="1417385" y="528052"/>
                  </a:lnTo>
                  <a:lnTo>
                    <a:pt x="1404768" y="564410"/>
                  </a:lnTo>
                  <a:lnTo>
                    <a:pt x="1390067" y="599629"/>
                  </a:lnTo>
                  <a:lnTo>
                    <a:pt x="1354980" y="665328"/>
                  </a:lnTo>
                  <a:lnTo>
                    <a:pt x="1313257" y="722500"/>
                  </a:lnTo>
                  <a:lnTo>
                    <a:pt x="1266035" y="768497"/>
                  </a:lnTo>
                  <a:lnTo>
                    <a:pt x="1214448" y="800670"/>
                  </a:lnTo>
                  <a:lnTo>
                    <a:pt x="1159631" y="816372"/>
                  </a:lnTo>
                  <a:lnTo>
                    <a:pt x="1131366" y="817219"/>
                  </a:lnTo>
                  <a:lnTo>
                    <a:pt x="1080118" y="814245"/>
                  </a:lnTo>
                  <a:lnTo>
                    <a:pt x="1028869" y="811271"/>
                  </a:lnTo>
                  <a:lnTo>
                    <a:pt x="362639" y="772612"/>
                  </a:lnTo>
                  <a:lnTo>
                    <a:pt x="311390" y="769638"/>
                  </a:lnTo>
                  <a:lnTo>
                    <a:pt x="260142" y="766664"/>
                  </a:lnTo>
                  <a:lnTo>
                    <a:pt x="208893" y="763691"/>
                  </a:lnTo>
                  <a:lnTo>
                    <a:pt x="157645" y="760717"/>
                  </a:lnTo>
                  <a:lnTo>
                    <a:pt x="113634" y="752141"/>
                  </a:lnTo>
                  <a:lnTo>
                    <a:pt x="74675" y="732896"/>
                  </a:lnTo>
                  <a:lnTo>
                    <a:pt x="42298" y="704703"/>
                  </a:lnTo>
                  <a:lnTo>
                    <a:pt x="18039" y="669284"/>
                  </a:lnTo>
                  <a:lnTo>
                    <a:pt x="3428" y="628360"/>
                  </a:lnTo>
                  <a:lnTo>
                    <a:pt x="0" y="583653"/>
                  </a:lnTo>
                  <a:lnTo>
                    <a:pt x="3086" y="530403"/>
                  </a:lnTo>
                  <a:lnTo>
                    <a:pt x="6174" y="477152"/>
                  </a:lnTo>
                  <a:lnTo>
                    <a:pt x="9262" y="423901"/>
                  </a:lnTo>
                  <a:lnTo>
                    <a:pt x="12352" y="370649"/>
                  </a:lnTo>
                  <a:lnTo>
                    <a:pt x="15442" y="317397"/>
                  </a:lnTo>
                  <a:lnTo>
                    <a:pt x="18532" y="264146"/>
                  </a:lnTo>
                  <a:lnTo>
                    <a:pt x="21623" y="210895"/>
                  </a:lnTo>
                  <a:lnTo>
                    <a:pt x="24714" y="157645"/>
                  </a:lnTo>
                  <a:lnTo>
                    <a:pt x="33295" y="113633"/>
                  </a:lnTo>
                  <a:lnTo>
                    <a:pt x="52543" y="74672"/>
                  </a:lnTo>
                  <a:lnTo>
                    <a:pt x="80738" y="42294"/>
                  </a:lnTo>
                  <a:lnTo>
                    <a:pt x="116158" y="18033"/>
                  </a:lnTo>
                  <a:lnTo>
                    <a:pt x="157083" y="3424"/>
                  </a:lnTo>
                  <a:lnTo>
                    <a:pt x="201790" y="0"/>
                  </a:lnTo>
                  <a:close/>
                </a:path>
              </a:pathLst>
            </a:custGeom>
            <a:ln w="17995">
              <a:solidFill>
                <a:srgbClr val="47717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 rot="180000">
            <a:off x="4707804" y="4830788"/>
            <a:ext cx="1168095" cy="19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20"/>
              </a:lnSpc>
            </a:pPr>
            <a:r>
              <a:rPr sz="1550" spc="-20" dirty="0">
                <a:solidFill>
                  <a:srgbClr val="FFFFFF"/>
                </a:solidFill>
                <a:latin typeface="Arial"/>
                <a:cs typeface="Arial"/>
              </a:rPr>
              <a:t>RYANMATIC</a:t>
            </a:r>
            <a:endParaRPr sz="15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 rot="180000">
            <a:off x="4703181" y="5123138"/>
            <a:ext cx="1137286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0"/>
              </a:lnSpc>
            </a:pPr>
            <a:r>
              <a:rPr sz="1000" dirty="0">
                <a:solidFill>
                  <a:srgbClr val="345759"/>
                </a:solidFill>
                <a:latin typeface="Arial"/>
                <a:cs typeface="Arial"/>
              </a:rPr>
              <a:t>Power</a:t>
            </a:r>
            <a:r>
              <a:rPr sz="1000" spc="60" dirty="0">
                <a:solidFill>
                  <a:srgbClr val="34575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45759"/>
                </a:solidFill>
                <a:latin typeface="Arial"/>
                <a:cs typeface="Arial"/>
              </a:rPr>
              <a:t>in</a:t>
            </a:r>
            <a:r>
              <a:rPr sz="1000" spc="60" dirty="0">
                <a:solidFill>
                  <a:srgbClr val="345759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45759"/>
                </a:solidFill>
                <a:latin typeface="Arial"/>
                <a:cs typeface="Arial"/>
              </a:rPr>
              <a:t>your</a:t>
            </a:r>
            <a:r>
              <a:rPr sz="1000" spc="60" dirty="0">
                <a:solidFill>
                  <a:srgbClr val="345759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345759"/>
                </a:solidFill>
                <a:latin typeface="Arial"/>
                <a:cs typeface="Arial"/>
              </a:rPr>
              <a:t>hand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3382160" y="4737805"/>
            <a:ext cx="3364229" cy="4937760"/>
            <a:chOff x="3382160" y="4737805"/>
            <a:chExt cx="3364229" cy="4937760"/>
          </a:xfrm>
        </p:grpSpPr>
        <p:sp>
          <p:nvSpPr>
            <p:cNvPr id="34" name="object 34"/>
            <p:cNvSpPr/>
            <p:nvPr/>
          </p:nvSpPr>
          <p:spPr>
            <a:xfrm>
              <a:off x="6532397" y="4737808"/>
              <a:ext cx="213995" cy="812165"/>
            </a:xfrm>
            <a:custGeom>
              <a:avLst/>
              <a:gdLst/>
              <a:ahLst/>
              <a:cxnLst/>
              <a:rect l="l" t="t" r="r" b="b"/>
              <a:pathLst>
                <a:path w="213995" h="812164">
                  <a:moveTo>
                    <a:pt x="152692" y="715810"/>
                  </a:moveTo>
                  <a:lnTo>
                    <a:pt x="6324" y="703656"/>
                  </a:lnTo>
                  <a:lnTo>
                    <a:pt x="0" y="799630"/>
                  </a:lnTo>
                  <a:lnTo>
                    <a:pt x="146380" y="811796"/>
                  </a:lnTo>
                  <a:lnTo>
                    <a:pt x="152692" y="715810"/>
                  </a:lnTo>
                  <a:close/>
                </a:path>
                <a:path w="213995" h="812164">
                  <a:moveTo>
                    <a:pt x="166268" y="571500"/>
                  </a:moveTo>
                  <a:lnTo>
                    <a:pt x="19900" y="559346"/>
                  </a:lnTo>
                  <a:lnTo>
                    <a:pt x="13576" y="655320"/>
                  </a:lnTo>
                  <a:lnTo>
                    <a:pt x="159956" y="667486"/>
                  </a:lnTo>
                  <a:lnTo>
                    <a:pt x="166268" y="571500"/>
                  </a:lnTo>
                  <a:close/>
                </a:path>
                <a:path w="213995" h="812164">
                  <a:moveTo>
                    <a:pt x="177342" y="432879"/>
                  </a:moveTo>
                  <a:lnTo>
                    <a:pt x="30975" y="420725"/>
                  </a:lnTo>
                  <a:lnTo>
                    <a:pt x="24650" y="516699"/>
                  </a:lnTo>
                  <a:lnTo>
                    <a:pt x="171030" y="528866"/>
                  </a:lnTo>
                  <a:lnTo>
                    <a:pt x="177342" y="432879"/>
                  </a:lnTo>
                  <a:close/>
                </a:path>
                <a:path w="213995" h="812164">
                  <a:moveTo>
                    <a:pt x="189230" y="295097"/>
                  </a:moveTo>
                  <a:lnTo>
                    <a:pt x="42862" y="282930"/>
                  </a:lnTo>
                  <a:lnTo>
                    <a:pt x="36537" y="378904"/>
                  </a:lnTo>
                  <a:lnTo>
                    <a:pt x="182905" y="391071"/>
                  </a:lnTo>
                  <a:lnTo>
                    <a:pt x="189230" y="295097"/>
                  </a:lnTo>
                  <a:close/>
                </a:path>
                <a:path w="213995" h="812164">
                  <a:moveTo>
                    <a:pt x="202806" y="150774"/>
                  </a:moveTo>
                  <a:lnTo>
                    <a:pt x="56438" y="138620"/>
                  </a:lnTo>
                  <a:lnTo>
                    <a:pt x="50114" y="234594"/>
                  </a:lnTo>
                  <a:lnTo>
                    <a:pt x="196494" y="246761"/>
                  </a:lnTo>
                  <a:lnTo>
                    <a:pt x="202806" y="150774"/>
                  </a:lnTo>
                  <a:close/>
                </a:path>
                <a:path w="213995" h="812164">
                  <a:moveTo>
                    <a:pt x="213880" y="12153"/>
                  </a:moveTo>
                  <a:lnTo>
                    <a:pt x="67513" y="0"/>
                  </a:lnTo>
                  <a:lnTo>
                    <a:pt x="61188" y="95973"/>
                  </a:lnTo>
                  <a:lnTo>
                    <a:pt x="207568" y="108140"/>
                  </a:lnTo>
                  <a:lnTo>
                    <a:pt x="213880" y="12153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724440" y="4972035"/>
              <a:ext cx="1102995" cy="83820"/>
            </a:xfrm>
            <a:custGeom>
              <a:avLst/>
              <a:gdLst/>
              <a:ahLst/>
              <a:cxnLst/>
              <a:rect l="l" t="t" r="r" b="b"/>
              <a:pathLst>
                <a:path w="1102995" h="83820">
                  <a:moveTo>
                    <a:pt x="3810" y="0"/>
                  </a:moveTo>
                  <a:lnTo>
                    <a:pt x="0" y="83820"/>
                  </a:lnTo>
                  <a:lnTo>
                    <a:pt x="1102995" y="62865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385970" y="8200533"/>
              <a:ext cx="2386330" cy="1470660"/>
            </a:xfrm>
            <a:custGeom>
              <a:avLst/>
              <a:gdLst/>
              <a:ahLst/>
              <a:cxnLst/>
              <a:rect l="l" t="t" r="r" b="b"/>
              <a:pathLst>
                <a:path w="2386329" h="1470659">
                  <a:moveTo>
                    <a:pt x="381000" y="0"/>
                  </a:moveTo>
                  <a:lnTo>
                    <a:pt x="26670" y="400049"/>
                  </a:lnTo>
                  <a:lnTo>
                    <a:pt x="5710" y="464819"/>
                  </a:lnTo>
                  <a:lnTo>
                    <a:pt x="993" y="502962"/>
                  </a:lnTo>
                  <a:lnTo>
                    <a:pt x="0" y="544829"/>
                  </a:lnTo>
                  <a:lnTo>
                    <a:pt x="15239" y="1062989"/>
                  </a:lnTo>
                  <a:lnTo>
                    <a:pt x="18486" y="1110375"/>
                  </a:lnTo>
                  <a:lnTo>
                    <a:pt x="26610" y="1155124"/>
                  </a:lnTo>
                  <a:lnTo>
                    <a:pt x="39408" y="1197194"/>
                  </a:lnTo>
                  <a:lnTo>
                    <a:pt x="56676" y="1236540"/>
                  </a:lnTo>
                  <a:lnTo>
                    <a:pt x="78212" y="1273120"/>
                  </a:lnTo>
                  <a:lnTo>
                    <a:pt x="103812" y="1306889"/>
                  </a:lnTo>
                  <a:lnTo>
                    <a:pt x="133273" y="1337805"/>
                  </a:lnTo>
                  <a:lnTo>
                    <a:pt x="166392" y="1365823"/>
                  </a:lnTo>
                  <a:lnTo>
                    <a:pt x="202965" y="1390901"/>
                  </a:lnTo>
                  <a:lnTo>
                    <a:pt x="242789" y="1412995"/>
                  </a:lnTo>
                  <a:lnTo>
                    <a:pt x="285660" y="1432061"/>
                  </a:lnTo>
                  <a:lnTo>
                    <a:pt x="331377" y="1448057"/>
                  </a:lnTo>
                  <a:lnTo>
                    <a:pt x="379734" y="1460937"/>
                  </a:lnTo>
                  <a:lnTo>
                    <a:pt x="430530" y="1470659"/>
                  </a:lnTo>
                  <a:lnTo>
                    <a:pt x="2053589" y="1455419"/>
                  </a:lnTo>
                  <a:lnTo>
                    <a:pt x="2109344" y="1449629"/>
                  </a:lnTo>
                  <a:lnTo>
                    <a:pt x="2163023" y="1437657"/>
                  </a:lnTo>
                  <a:lnTo>
                    <a:pt x="2213466" y="1420006"/>
                  </a:lnTo>
                  <a:lnTo>
                    <a:pt x="2259511" y="1397179"/>
                  </a:lnTo>
                  <a:lnTo>
                    <a:pt x="2299999" y="1369679"/>
                  </a:lnTo>
                  <a:lnTo>
                    <a:pt x="2333768" y="1338009"/>
                  </a:lnTo>
                  <a:lnTo>
                    <a:pt x="2359658" y="1302672"/>
                  </a:lnTo>
                  <a:lnTo>
                    <a:pt x="2376507" y="1264172"/>
                  </a:lnTo>
                  <a:lnTo>
                    <a:pt x="2383155" y="1223009"/>
                  </a:lnTo>
                  <a:lnTo>
                    <a:pt x="2384358" y="1170580"/>
                  </a:lnTo>
                  <a:lnTo>
                    <a:pt x="2385227" y="1118511"/>
                  </a:lnTo>
                  <a:lnTo>
                    <a:pt x="2386132" y="1015008"/>
                  </a:lnTo>
                  <a:lnTo>
                    <a:pt x="2386212" y="911609"/>
                  </a:lnTo>
                  <a:lnTo>
                    <a:pt x="2385060" y="647699"/>
                  </a:lnTo>
                  <a:lnTo>
                    <a:pt x="2381188" y="578309"/>
                  </a:lnTo>
                  <a:lnTo>
                    <a:pt x="2367789" y="524668"/>
                  </a:lnTo>
                  <a:lnTo>
                    <a:pt x="2346264" y="485303"/>
                  </a:lnTo>
                  <a:lnTo>
                    <a:pt x="2318015" y="458743"/>
                  </a:lnTo>
                  <a:lnTo>
                    <a:pt x="2246947" y="438149"/>
                  </a:lnTo>
                  <a:lnTo>
                    <a:pt x="2094987" y="439304"/>
                  </a:lnTo>
                  <a:lnTo>
                    <a:pt x="1892415" y="439480"/>
                  </a:lnTo>
                  <a:lnTo>
                    <a:pt x="1234171" y="436344"/>
                  </a:lnTo>
                  <a:lnTo>
                    <a:pt x="1031600" y="436516"/>
                  </a:lnTo>
                  <a:lnTo>
                    <a:pt x="879640" y="437667"/>
                  </a:lnTo>
                  <a:lnTo>
                    <a:pt x="843869" y="436243"/>
                  </a:lnTo>
                  <a:lnTo>
                    <a:pt x="797763" y="410046"/>
                  </a:lnTo>
                  <a:lnTo>
                    <a:pt x="767715" y="350449"/>
                  </a:lnTo>
                  <a:lnTo>
                    <a:pt x="750569" y="305505"/>
                  </a:lnTo>
                  <a:lnTo>
                    <a:pt x="716279" y="208844"/>
                  </a:lnTo>
                  <a:lnTo>
                    <a:pt x="699135" y="163900"/>
                  </a:lnTo>
                  <a:lnTo>
                    <a:pt x="681990" y="125729"/>
                  </a:lnTo>
                  <a:lnTo>
                    <a:pt x="645116" y="112650"/>
                  </a:lnTo>
                  <a:lnTo>
                    <a:pt x="593915" y="103837"/>
                  </a:lnTo>
                  <a:lnTo>
                    <a:pt x="536386" y="96992"/>
                  </a:lnTo>
                  <a:lnTo>
                    <a:pt x="480528" y="89816"/>
                  </a:lnTo>
                  <a:lnTo>
                    <a:pt x="434340" y="80009"/>
                  </a:lnTo>
                  <a:lnTo>
                    <a:pt x="38100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385970" y="8200533"/>
              <a:ext cx="2386330" cy="1470660"/>
            </a:xfrm>
            <a:custGeom>
              <a:avLst/>
              <a:gdLst/>
              <a:ahLst/>
              <a:cxnLst/>
              <a:rect l="l" t="t" r="r" b="b"/>
              <a:pathLst>
                <a:path w="2386329" h="1470659">
                  <a:moveTo>
                    <a:pt x="381000" y="0"/>
                  </a:moveTo>
                  <a:lnTo>
                    <a:pt x="348788" y="36368"/>
                  </a:lnTo>
                  <a:lnTo>
                    <a:pt x="316576" y="72736"/>
                  </a:lnTo>
                  <a:lnTo>
                    <a:pt x="284364" y="109104"/>
                  </a:lnTo>
                  <a:lnTo>
                    <a:pt x="58881" y="363681"/>
                  </a:lnTo>
                  <a:lnTo>
                    <a:pt x="26670" y="400049"/>
                  </a:lnTo>
                  <a:lnTo>
                    <a:pt x="14239" y="430487"/>
                  </a:lnTo>
                  <a:lnTo>
                    <a:pt x="5710" y="464819"/>
                  </a:lnTo>
                  <a:lnTo>
                    <a:pt x="993" y="502962"/>
                  </a:lnTo>
                  <a:lnTo>
                    <a:pt x="0" y="544829"/>
                  </a:lnTo>
                  <a:lnTo>
                    <a:pt x="1524" y="596645"/>
                  </a:lnTo>
                  <a:lnTo>
                    <a:pt x="3048" y="648461"/>
                  </a:lnTo>
                  <a:lnTo>
                    <a:pt x="4572" y="700277"/>
                  </a:lnTo>
                  <a:lnTo>
                    <a:pt x="6096" y="752093"/>
                  </a:lnTo>
                  <a:lnTo>
                    <a:pt x="7620" y="803909"/>
                  </a:lnTo>
                  <a:lnTo>
                    <a:pt x="9144" y="855725"/>
                  </a:lnTo>
                  <a:lnTo>
                    <a:pt x="10668" y="907541"/>
                  </a:lnTo>
                  <a:lnTo>
                    <a:pt x="12192" y="959357"/>
                  </a:lnTo>
                  <a:lnTo>
                    <a:pt x="13716" y="1011173"/>
                  </a:lnTo>
                  <a:lnTo>
                    <a:pt x="15239" y="1062989"/>
                  </a:lnTo>
                  <a:lnTo>
                    <a:pt x="18486" y="1110375"/>
                  </a:lnTo>
                  <a:lnTo>
                    <a:pt x="26610" y="1155124"/>
                  </a:lnTo>
                  <a:lnTo>
                    <a:pt x="39408" y="1197194"/>
                  </a:lnTo>
                  <a:lnTo>
                    <a:pt x="56676" y="1236540"/>
                  </a:lnTo>
                  <a:lnTo>
                    <a:pt x="78212" y="1273120"/>
                  </a:lnTo>
                  <a:lnTo>
                    <a:pt x="103812" y="1306889"/>
                  </a:lnTo>
                  <a:lnTo>
                    <a:pt x="133273" y="1337805"/>
                  </a:lnTo>
                  <a:lnTo>
                    <a:pt x="166392" y="1365823"/>
                  </a:lnTo>
                  <a:lnTo>
                    <a:pt x="202965" y="1390901"/>
                  </a:lnTo>
                  <a:lnTo>
                    <a:pt x="242789" y="1412995"/>
                  </a:lnTo>
                  <a:lnTo>
                    <a:pt x="285660" y="1432061"/>
                  </a:lnTo>
                  <a:lnTo>
                    <a:pt x="331377" y="1448057"/>
                  </a:lnTo>
                  <a:lnTo>
                    <a:pt x="379734" y="1460937"/>
                  </a:lnTo>
                  <a:lnTo>
                    <a:pt x="430530" y="1470659"/>
                  </a:lnTo>
                  <a:lnTo>
                    <a:pt x="481250" y="1470183"/>
                  </a:lnTo>
                  <a:lnTo>
                    <a:pt x="531971" y="1469707"/>
                  </a:lnTo>
                  <a:lnTo>
                    <a:pt x="836294" y="1466850"/>
                  </a:lnTo>
                  <a:lnTo>
                    <a:pt x="887015" y="1466373"/>
                  </a:lnTo>
                  <a:lnTo>
                    <a:pt x="937736" y="1465897"/>
                  </a:lnTo>
                  <a:lnTo>
                    <a:pt x="988456" y="1465421"/>
                  </a:lnTo>
                  <a:lnTo>
                    <a:pt x="1039177" y="1464945"/>
                  </a:lnTo>
                  <a:lnTo>
                    <a:pt x="1089898" y="1464468"/>
                  </a:lnTo>
                  <a:lnTo>
                    <a:pt x="1140618" y="1463992"/>
                  </a:lnTo>
                  <a:lnTo>
                    <a:pt x="1191339" y="1463516"/>
                  </a:lnTo>
                  <a:lnTo>
                    <a:pt x="2002869" y="1455896"/>
                  </a:lnTo>
                  <a:lnTo>
                    <a:pt x="2053589" y="1455419"/>
                  </a:lnTo>
                  <a:lnTo>
                    <a:pt x="2109344" y="1449629"/>
                  </a:lnTo>
                  <a:lnTo>
                    <a:pt x="2163023" y="1437657"/>
                  </a:lnTo>
                  <a:lnTo>
                    <a:pt x="2213466" y="1420006"/>
                  </a:lnTo>
                  <a:lnTo>
                    <a:pt x="2259511" y="1397179"/>
                  </a:lnTo>
                  <a:lnTo>
                    <a:pt x="2299999" y="1369679"/>
                  </a:lnTo>
                  <a:lnTo>
                    <a:pt x="2333768" y="1338009"/>
                  </a:lnTo>
                  <a:lnTo>
                    <a:pt x="2359658" y="1302672"/>
                  </a:lnTo>
                  <a:lnTo>
                    <a:pt x="2376507" y="1264172"/>
                  </a:lnTo>
                  <a:lnTo>
                    <a:pt x="2383155" y="1223009"/>
                  </a:lnTo>
                  <a:lnTo>
                    <a:pt x="2384358" y="1170580"/>
                  </a:lnTo>
                  <a:lnTo>
                    <a:pt x="2385227" y="1118511"/>
                  </a:lnTo>
                  <a:lnTo>
                    <a:pt x="2385804" y="1066691"/>
                  </a:lnTo>
                  <a:lnTo>
                    <a:pt x="2386132" y="1015008"/>
                  </a:lnTo>
                  <a:lnTo>
                    <a:pt x="2386253" y="963351"/>
                  </a:lnTo>
                  <a:lnTo>
                    <a:pt x="2386212" y="911609"/>
                  </a:lnTo>
                  <a:lnTo>
                    <a:pt x="2386050" y="859668"/>
                  </a:lnTo>
                  <a:lnTo>
                    <a:pt x="2385811" y="807419"/>
                  </a:lnTo>
                  <a:lnTo>
                    <a:pt x="2385538" y="754749"/>
                  </a:lnTo>
                  <a:lnTo>
                    <a:pt x="2385273" y="701546"/>
                  </a:lnTo>
                  <a:lnTo>
                    <a:pt x="2385060" y="647699"/>
                  </a:lnTo>
                  <a:lnTo>
                    <a:pt x="2381188" y="578309"/>
                  </a:lnTo>
                  <a:lnTo>
                    <a:pt x="2367789" y="524668"/>
                  </a:lnTo>
                  <a:lnTo>
                    <a:pt x="2346264" y="485303"/>
                  </a:lnTo>
                  <a:lnTo>
                    <a:pt x="2318015" y="458743"/>
                  </a:lnTo>
                  <a:lnTo>
                    <a:pt x="2246947" y="438149"/>
                  </a:lnTo>
                  <a:lnTo>
                    <a:pt x="2196290" y="438651"/>
                  </a:lnTo>
                  <a:lnTo>
                    <a:pt x="2145637" y="439033"/>
                  </a:lnTo>
                  <a:lnTo>
                    <a:pt x="2094987" y="439304"/>
                  </a:lnTo>
                  <a:lnTo>
                    <a:pt x="2044340" y="439475"/>
                  </a:lnTo>
                  <a:lnTo>
                    <a:pt x="1993696" y="439555"/>
                  </a:lnTo>
                  <a:lnTo>
                    <a:pt x="1943055" y="439553"/>
                  </a:lnTo>
                  <a:lnTo>
                    <a:pt x="1892415" y="439480"/>
                  </a:lnTo>
                  <a:lnTo>
                    <a:pt x="1841778" y="439344"/>
                  </a:lnTo>
                  <a:lnTo>
                    <a:pt x="1791142" y="439156"/>
                  </a:lnTo>
                  <a:lnTo>
                    <a:pt x="1740508" y="438925"/>
                  </a:lnTo>
                  <a:lnTo>
                    <a:pt x="1689874" y="438660"/>
                  </a:lnTo>
                  <a:lnTo>
                    <a:pt x="1639242" y="438371"/>
                  </a:lnTo>
                  <a:lnTo>
                    <a:pt x="1588609" y="438067"/>
                  </a:lnTo>
                  <a:lnTo>
                    <a:pt x="1537977" y="437759"/>
                  </a:lnTo>
                  <a:lnTo>
                    <a:pt x="1487345" y="437455"/>
                  </a:lnTo>
                  <a:lnTo>
                    <a:pt x="1436712" y="437166"/>
                  </a:lnTo>
                  <a:lnTo>
                    <a:pt x="1386079" y="436901"/>
                  </a:lnTo>
                  <a:lnTo>
                    <a:pt x="1335444" y="436669"/>
                  </a:lnTo>
                  <a:lnTo>
                    <a:pt x="1284809" y="436480"/>
                  </a:lnTo>
                  <a:lnTo>
                    <a:pt x="1234171" y="436344"/>
                  </a:lnTo>
                  <a:lnTo>
                    <a:pt x="1183532" y="436270"/>
                  </a:lnTo>
                  <a:lnTo>
                    <a:pt x="1132891" y="436267"/>
                  </a:lnTo>
                  <a:lnTo>
                    <a:pt x="1082247" y="436346"/>
                  </a:lnTo>
                  <a:lnTo>
                    <a:pt x="1031600" y="436516"/>
                  </a:lnTo>
                  <a:lnTo>
                    <a:pt x="980950" y="436786"/>
                  </a:lnTo>
                  <a:lnTo>
                    <a:pt x="930297" y="437167"/>
                  </a:lnTo>
                  <a:lnTo>
                    <a:pt x="879640" y="437667"/>
                  </a:lnTo>
                  <a:lnTo>
                    <a:pt x="843869" y="436243"/>
                  </a:lnTo>
                  <a:lnTo>
                    <a:pt x="797763" y="410046"/>
                  </a:lnTo>
                  <a:lnTo>
                    <a:pt x="767715" y="350449"/>
                  </a:lnTo>
                  <a:lnTo>
                    <a:pt x="750569" y="305505"/>
                  </a:lnTo>
                  <a:lnTo>
                    <a:pt x="733425" y="257174"/>
                  </a:lnTo>
                  <a:lnTo>
                    <a:pt x="716279" y="208844"/>
                  </a:lnTo>
                  <a:lnTo>
                    <a:pt x="699135" y="163900"/>
                  </a:lnTo>
                  <a:lnTo>
                    <a:pt x="681990" y="125729"/>
                  </a:lnTo>
                  <a:lnTo>
                    <a:pt x="645116" y="112650"/>
                  </a:lnTo>
                  <a:lnTo>
                    <a:pt x="593915" y="103837"/>
                  </a:lnTo>
                  <a:lnTo>
                    <a:pt x="536386" y="96992"/>
                  </a:lnTo>
                  <a:lnTo>
                    <a:pt x="480528" y="89816"/>
                  </a:lnTo>
                  <a:lnTo>
                    <a:pt x="434340" y="80009"/>
                  </a:lnTo>
                  <a:lnTo>
                    <a:pt x="421005" y="60007"/>
                  </a:lnTo>
                  <a:lnTo>
                    <a:pt x="407670" y="40004"/>
                  </a:lnTo>
                  <a:lnTo>
                    <a:pt x="394335" y="20002"/>
                  </a:lnTo>
                  <a:lnTo>
                    <a:pt x="38100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733558" y="8773906"/>
              <a:ext cx="1859292" cy="746759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3733563" y="8773912"/>
              <a:ext cx="1859280" cy="746760"/>
            </a:xfrm>
            <a:custGeom>
              <a:avLst/>
              <a:gdLst/>
              <a:ahLst/>
              <a:cxnLst/>
              <a:rect l="l" t="t" r="r" b="b"/>
              <a:pathLst>
                <a:path w="1859279" h="746759">
                  <a:moveTo>
                    <a:pt x="251460" y="0"/>
                  </a:moveTo>
                  <a:lnTo>
                    <a:pt x="1607820" y="0"/>
                  </a:lnTo>
                  <a:lnTo>
                    <a:pt x="1652868" y="4070"/>
                  </a:lnTo>
                  <a:lnTo>
                    <a:pt x="1695330" y="15798"/>
                  </a:lnTo>
                  <a:lnTo>
                    <a:pt x="1734481" y="34459"/>
                  </a:lnTo>
                  <a:lnTo>
                    <a:pt x="1769596" y="59329"/>
                  </a:lnTo>
                  <a:lnTo>
                    <a:pt x="1799950" y="89683"/>
                  </a:lnTo>
                  <a:lnTo>
                    <a:pt x="1824820" y="124798"/>
                  </a:lnTo>
                  <a:lnTo>
                    <a:pt x="1843481" y="163949"/>
                  </a:lnTo>
                  <a:lnTo>
                    <a:pt x="1855209" y="206411"/>
                  </a:lnTo>
                  <a:lnTo>
                    <a:pt x="1859280" y="251459"/>
                  </a:lnTo>
                  <a:lnTo>
                    <a:pt x="1859280" y="495299"/>
                  </a:lnTo>
                  <a:lnTo>
                    <a:pt x="1855209" y="540348"/>
                  </a:lnTo>
                  <a:lnTo>
                    <a:pt x="1843481" y="582810"/>
                  </a:lnTo>
                  <a:lnTo>
                    <a:pt x="1824820" y="621961"/>
                  </a:lnTo>
                  <a:lnTo>
                    <a:pt x="1799950" y="657076"/>
                  </a:lnTo>
                  <a:lnTo>
                    <a:pt x="1769596" y="687430"/>
                  </a:lnTo>
                  <a:lnTo>
                    <a:pt x="1734481" y="712300"/>
                  </a:lnTo>
                  <a:lnTo>
                    <a:pt x="1695330" y="730961"/>
                  </a:lnTo>
                  <a:lnTo>
                    <a:pt x="1652868" y="742689"/>
                  </a:lnTo>
                  <a:lnTo>
                    <a:pt x="1607820" y="746759"/>
                  </a:lnTo>
                  <a:lnTo>
                    <a:pt x="251460" y="746759"/>
                  </a:lnTo>
                  <a:lnTo>
                    <a:pt x="206411" y="742689"/>
                  </a:lnTo>
                  <a:lnTo>
                    <a:pt x="163949" y="730961"/>
                  </a:lnTo>
                  <a:lnTo>
                    <a:pt x="124798" y="712300"/>
                  </a:lnTo>
                  <a:lnTo>
                    <a:pt x="89683" y="687430"/>
                  </a:lnTo>
                  <a:lnTo>
                    <a:pt x="59329" y="657076"/>
                  </a:lnTo>
                  <a:lnTo>
                    <a:pt x="34459" y="621961"/>
                  </a:lnTo>
                  <a:lnTo>
                    <a:pt x="15798" y="582810"/>
                  </a:lnTo>
                  <a:lnTo>
                    <a:pt x="4070" y="540348"/>
                  </a:lnTo>
                  <a:lnTo>
                    <a:pt x="0" y="495299"/>
                  </a:lnTo>
                  <a:lnTo>
                    <a:pt x="0" y="251459"/>
                  </a:lnTo>
                  <a:lnTo>
                    <a:pt x="4070" y="206411"/>
                  </a:lnTo>
                  <a:lnTo>
                    <a:pt x="15798" y="163949"/>
                  </a:lnTo>
                  <a:lnTo>
                    <a:pt x="34459" y="124798"/>
                  </a:lnTo>
                  <a:lnTo>
                    <a:pt x="59329" y="89683"/>
                  </a:lnTo>
                  <a:lnTo>
                    <a:pt x="89683" y="59329"/>
                  </a:lnTo>
                  <a:lnTo>
                    <a:pt x="124798" y="34459"/>
                  </a:lnTo>
                  <a:lnTo>
                    <a:pt x="163949" y="15798"/>
                  </a:lnTo>
                  <a:lnTo>
                    <a:pt x="206411" y="4070"/>
                  </a:lnTo>
                  <a:lnTo>
                    <a:pt x="251460" y="0"/>
                  </a:lnTo>
                  <a:close/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390580" y="8726535"/>
            <a:ext cx="558165" cy="4159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550" spc="-25" dirty="0">
                <a:solidFill>
                  <a:srgbClr val="C4C4C5"/>
                </a:solidFill>
                <a:latin typeface="Arial"/>
                <a:cs typeface="Arial"/>
              </a:rPr>
              <a:t>18</a:t>
            </a:r>
            <a:r>
              <a:rPr sz="3825" spc="-37" baseline="1089" dirty="0">
                <a:solidFill>
                  <a:srgbClr val="C4C4C5"/>
                </a:solidFill>
                <a:latin typeface="Arial"/>
                <a:cs typeface="Arial"/>
              </a:rPr>
              <a:t>v</a:t>
            </a:r>
            <a:endParaRPr sz="3825" baseline="1089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932072" y="9214914"/>
            <a:ext cx="143002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dirty="0">
                <a:solidFill>
                  <a:srgbClr val="C4C4C5"/>
                </a:solidFill>
                <a:latin typeface="Arial"/>
                <a:cs typeface="Arial"/>
              </a:rPr>
              <a:t>LITHIUM-</a:t>
            </a:r>
            <a:r>
              <a:rPr sz="1800" spc="-25" dirty="0">
                <a:solidFill>
                  <a:srgbClr val="C4C4C5"/>
                </a:solidFill>
                <a:latin typeface="Arial"/>
                <a:cs typeface="Arial"/>
              </a:rPr>
              <a:t>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492086" y="4232696"/>
            <a:ext cx="3700145" cy="4897755"/>
            <a:chOff x="2492086" y="4232696"/>
            <a:chExt cx="3700145" cy="4897755"/>
          </a:xfrm>
        </p:grpSpPr>
        <p:sp>
          <p:nvSpPr>
            <p:cNvPr id="43" name="object 43"/>
            <p:cNvSpPr/>
            <p:nvPr/>
          </p:nvSpPr>
          <p:spPr>
            <a:xfrm>
              <a:off x="3994531" y="8807904"/>
              <a:ext cx="1362075" cy="322580"/>
            </a:xfrm>
            <a:custGeom>
              <a:avLst/>
              <a:gdLst/>
              <a:ahLst/>
              <a:cxnLst/>
              <a:rect l="l" t="t" r="r" b="b"/>
              <a:pathLst>
                <a:path w="1362075" h="322579">
                  <a:moveTo>
                    <a:pt x="198031" y="322072"/>
                  </a:moveTo>
                  <a:lnTo>
                    <a:pt x="129108" y="220091"/>
                  </a:lnTo>
                  <a:lnTo>
                    <a:pt x="170383" y="205397"/>
                  </a:lnTo>
                  <a:lnTo>
                    <a:pt x="110210" y="128155"/>
                  </a:lnTo>
                  <a:lnTo>
                    <a:pt x="153085" y="112903"/>
                  </a:lnTo>
                  <a:lnTo>
                    <a:pt x="71526" y="0"/>
                  </a:lnTo>
                  <a:lnTo>
                    <a:pt x="0" y="25946"/>
                  </a:lnTo>
                  <a:lnTo>
                    <a:pt x="64135" y="101295"/>
                  </a:lnTo>
                  <a:lnTo>
                    <a:pt x="22974" y="116573"/>
                  </a:lnTo>
                  <a:lnTo>
                    <a:pt x="97205" y="195084"/>
                  </a:lnTo>
                  <a:lnTo>
                    <a:pt x="54292" y="210134"/>
                  </a:lnTo>
                  <a:lnTo>
                    <a:pt x="60833" y="216598"/>
                  </a:lnTo>
                  <a:lnTo>
                    <a:pt x="71323" y="224942"/>
                  </a:lnTo>
                  <a:lnTo>
                    <a:pt x="91262" y="239712"/>
                  </a:lnTo>
                  <a:lnTo>
                    <a:pt x="127876" y="268173"/>
                  </a:lnTo>
                  <a:lnTo>
                    <a:pt x="198031" y="322072"/>
                  </a:lnTo>
                  <a:close/>
                </a:path>
                <a:path w="1362075" h="322579">
                  <a:moveTo>
                    <a:pt x="1361986" y="25946"/>
                  </a:moveTo>
                  <a:lnTo>
                    <a:pt x="1290459" y="0"/>
                  </a:lnTo>
                  <a:lnTo>
                    <a:pt x="1208900" y="112903"/>
                  </a:lnTo>
                  <a:lnTo>
                    <a:pt x="1251775" y="128155"/>
                  </a:lnTo>
                  <a:lnTo>
                    <a:pt x="1191602" y="205397"/>
                  </a:lnTo>
                  <a:lnTo>
                    <a:pt x="1232877" y="220091"/>
                  </a:lnTo>
                  <a:lnTo>
                    <a:pt x="1163955" y="322072"/>
                  </a:lnTo>
                  <a:lnTo>
                    <a:pt x="1234109" y="268173"/>
                  </a:lnTo>
                  <a:lnTo>
                    <a:pt x="1270723" y="239712"/>
                  </a:lnTo>
                  <a:lnTo>
                    <a:pt x="1290662" y="224942"/>
                  </a:lnTo>
                  <a:lnTo>
                    <a:pt x="1301140" y="216598"/>
                  </a:lnTo>
                  <a:lnTo>
                    <a:pt x="1307693" y="210134"/>
                  </a:lnTo>
                  <a:lnTo>
                    <a:pt x="1264780" y="195084"/>
                  </a:lnTo>
                  <a:lnTo>
                    <a:pt x="1339011" y="116573"/>
                  </a:lnTo>
                  <a:lnTo>
                    <a:pt x="1297851" y="101295"/>
                  </a:lnTo>
                  <a:lnTo>
                    <a:pt x="1361986" y="25946"/>
                  </a:lnTo>
                  <a:close/>
                </a:path>
              </a:pathLst>
            </a:custGeom>
            <a:solidFill>
              <a:srgbClr val="0202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517860" y="6419935"/>
              <a:ext cx="498475" cy="1273175"/>
            </a:xfrm>
            <a:custGeom>
              <a:avLst/>
              <a:gdLst/>
              <a:ahLst/>
              <a:cxnLst/>
              <a:rect l="l" t="t" r="r" b="b"/>
              <a:pathLst>
                <a:path w="498475" h="1273175">
                  <a:moveTo>
                    <a:pt x="49530" y="24765"/>
                  </a:moveTo>
                  <a:lnTo>
                    <a:pt x="47586" y="15125"/>
                  </a:lnTo>
                  <a:lnTo>
                    <a:pt x="42278" y="7264"/>
                  </a:lnTo>
                  <a:lnTo>
                    <a:pt x="34404" y="1955"/>
                  </a:lnTo>
                  <a:lnTo>
                    <a:pt x="24765" y="0"/>
                  </a:lnTo>
                  <a:lnTo>
                    <a:pt x="15125" y="1955"/>
                  </a:lnTo>
                  <a:lnTo>
                    <a:pt x="7251" y="7264"/>
                  </a:lnTo>
                  <a:lnTo>
                    <a:pt x="1955" y="15125"/>
                  </a:lnTo>
                  <a:lnTo>
                    <a:pt x="0" y="24765"/>
                  </a:lnTo>
                  <a:lnTo>
                    <a:pt x="1955" y="34404"/>
                  </a:lnTo>
                  <a:lnTo>
                    <a:pt x="7251" y="42278"/>
                  </a:lnTo>
                  <a:lnTo>
                    <a:pt x="15125" y="47586"/>
                  </a:lnTo>
                  <a:lnTo>
                    <a:pt x="24765" y="49530"/>
                  </a:lnTo>
                  <a:lnTo>
                    <a:pt x="34404" y="47586"/>
                  </a:lnTo>
                  <a:lnTo>
                    <a:pt x="42278" y="42278"/>
                  </a:lnTo>
                  <a:lnTo>
                    <a:pt x="47586" y="34404"/>
                  </a:lnTo>
                  <a:lnTo>
                    <a:pt x="49530" y="24765"/>
                  </a:lnTo>
                  <a:close/>
                </a:path>
                <a:path w="498475" h="1273175">
                  <a:moveTo>
                    <a:pt x="97155" y="230505"/>
                  </a:moveTo>
                  <a:lnTo>
                    <a:pt x="95211" y="220865"/>
                  </a:lnTo>
                  <a:lnTo>
                    <a:pt x="89903" y="213004"/>
                  </a:lnTo>
                  <a:lnTo>
                    <a:pt x="82029" y="207695"/>
                  </a:lnTo>
                  <a:lnTo>
                    <a:pt x="72390" y="205740"/>
                  </a:lnTo>
                  <a:lnTo>
                    <a:pt x="62750" y="207695"/>
                  </a:lnTo>
                  <a:lnTo>
                    <a:pt x="54876" y="213004"/>
                  </a:lnTo>
                  <a:lnTo>
                    <a:pt x="49568" y="220865"/>
                  </a:lnTo>
                  <a:lnTo>
                    <a:pt x="47625" y="230505"/>
                  </a:lnTo>
                  <a:lnTo>
                    <a:pt x="49568" y="240144"/>
                  </a:lnTo>
                  <a:lnTo>
                    <a:pt x="54876" y="248018"/>
                  </a:lnTo>
                  <a:lnTo>
                    <a:pt x="62750" y="253326"/>
                  </a:lnTo>
                  <a:lnTo>
                    <a:pt x="72390" y="255270"/>
                  </a:lnTo>
                  <a:lnTo>
                    <a:pt x="82029" y="253326"/>
                  </a:lnTo>
                  <a:lnTo>
                    <a:pt x="89903" y="248018"/>
                  </a:lnTo>
                  <a:lnTo>
                    <a:pt x="95211" y="240144"/>
                  </a:lnTo>
                  <a:lnTo>
                    <a:pt x="97155" y="230505"/>
                  </a:lnTo>
                  <a:close/>
                </a:path>
                <a:path w="498475" h="1273175">
                  <a:moveTo>
                    <a:pt x="160020" y="445770"/>
                  </a:moveTo>
                  <a:lnTo>
                    <a:pt x="158076" y="436130"/>
                  </a:lnTo>
                  <a:lnTo>
                    <a:pt x="152768" y="428269"/>
                  </a:lnTo>
                  <a:lnTo>
                    <a:pt x="144894" y="422960"/>
                  </a:lnTo>
                  <a:lnTo>
                    <a:pt x="135255" y="421005"/>
                  </a:lnTo>
                  <a:lnTo>
                    <a:pt x="125615" y="422960"/>
                  </a:lnTo>
                  <a:lnTo>
                    <a:pt x="117754" y="428269"/>
                  </a:lnTo>
                  <a:lnTo>
                    <a:pt x="112445" y="436130"/>
                  </a:lnTo>
                  <a:lnTo>
                    <a:pt x="110490" y="445770"/>
                  </a:lnTo>
                  <a:lnTo>
                    <a:pt x="112445" y="455409"/>
                  </a:lnTo>
                  <a:lnTo>
                    <a:pt x="117754" y="463283"/>
                  </a:lnTo>
                  <a:lnTo>
                    <a:pt x="125615" y="468591"/>
                  </a:lnTo>
                  <a:lnTo>
                    <a:pt x="135255" y="470535"/>
                  </a:lnTo>
                  <a:lnTo>
                    <a:pt x="144894" y="468591"/>
                  </a:lnTo>
                  <a:lnTo>
                    <a:pt x="152768" y="463283"/>
                  </a:lnTo>
                  <a:lnTo>
                    <a:pt x="158076" y="455409"/>
                  </a:lnTo>
                  <a:lnTo>
                    <a:pt x="160020" y="445770"/>
                  </a:lnTo>
                  <a:close/>
                </a:path>
                <a:path w="498475" h="1273175">
                  <a:moveTo>
                    <a:pt x="179082" y="95262"/>
                  </a:moveTo>
                  <a:lnTo>
                    <a:pt x="177126" y="85623"/>
                  </a:lnTo>
                  <a:lnTo>
                    <a:pt x="171818" y="77749"/>
                  </a:lnTo>
                  <a:lnTo>
                    <a:pt x="163957" y="72440"/>
                  </a:lnTo>
                  <a:lnTo>
                    <a:pt x="154317" y="70497"/>
                  </a:lnTo>
                  <a:lnTo>
                    <a:pt x="144665" y="72440"/>
                  </a:lnTo>
                  <a:lnTo>
                    <a:pt x="136804" y="77749"/>
                  </a:lnTo>
                  <a:lnTo>
                    <a:pt x="131495" y="85623"/>
                  </a:lnTo>
                  <a:lnTo>
                    <a:pt x="129552" y="95262"/>
                  </a:lnTo>
                  <a:lnTo>
                    <a:pt x="131495" y="104902"/>
                  </a:lnTo>
                  <a:lnTo>
                    <a:pt x="136804" y="112763"/>
                  </a:lnTo>
                  <a:lnTo>
                    <a:pt x="144665" y="118071"/>
                  </a:lnTo>
                  <a:lnTo>
                    <a:pt x="154317" y="120027"/>
                  </a:lnTo>
                  <a:lnTo>
                    <a:pt x="163957" y="118071"/>
                  </a:lnTo>
                  <a:lnTo>
                    <a:pt x="171818" y="112763"/>
                  </a:lnTo>
                  <a:lnTo>
                    <a:pt x="177126" y="104902"/>
                  </a:lnTo>
                  <a:lnTo>
                    <a:pt x="179082" y="95262"/>
                  </a:lnTo>
                  <a:close/>
                </a:path>
                <a:path w="498475" h="1273175">
                  <a:moveTo>
                    <a:pt x="200977" y="1247787"/>
                  </a:moveTo>
                  <a:lnTo>
                    <a:pt x="199034" y="1238148"/>
                  </a:lnTo>
                  <a:lnTo>
                    <a:pt x="193725" y="1230274"/>
                  </a:lnTo>
                  <a:lnTo>
                    <a:pt x="185851" y="1224965"/>
                  </a:lnTo>
                  <a:lnTo>
                    <a:pt x="176212" y="1223022"/>
                  </a:lnTo>
                  <a:lnTo>
                    <a:pt x="166573" y="1224965"/>
                  </a:lnTo>
                  <a:lnTo>
                    <a:pt x="158711" y="1230274"/>
                  </a:lnTo>
                  <a:lnTo>
                    <a:pt x="153403" y="1238148"/>
                  </a:lnTo>
                  <a:lnTo>
                    <a:pt x="151447" y="1247787"/>
                  </a:lnTo>
                  <a:lnTo>
                    <a:pt x="153403" y="1257427"/>
                  </a:lnTo>
                  <a:lnTo>
                    <a:pt x="158711" y="1265288"/>
                  </a:lnTo>
                  <a:lnTo>
                    <a:pt x="166573" y="1270596"/>
                  </a:lnTo>
                  <a:lnTo>
                    <a:pt x="176212" y="1272552"/>
                  </a:lnTo>
                  <a:lnTo>
                    <a:pt x="185851" y="1270596"/>
                  </a:lnTo>
                  <a:lnTo>
                    <a:pt x="193725" y="1265288"/>
                  </a:lnTo>
                  <a:lnTo>
                    <a:pt x="199034" y="1257427"/>
                  </a:lnTo>
                  <a:lnTo>
                    <a:pt x="200977" y="1247787"/>
                  </a:lnTo>
                  <a:close/>
                </a:path>
                <a:path w="498475" h="1273175">
                  <a:moveTo>
                    <a:pt x="229565" y="981087"/>
                  </a:moveTo>
                  <a:lnTo>
                    <a:pt x="227609" y="971448"/>
                  </a:lnTo>
                  <a:lnTo>
                    <a:pt x="222300" y="963574"/>
                  </a:lnTo>
                  <a:lnTo>
                    <a:pt x="214439" y="958265"/>
                  </a:lnTo>
                  <a:lnTo>
                    <a:pt x="204800" y="956322"/>
                  </a:lnTo>
                  <a:lnTo>
                    <a:pt x="195148" y="958265"/>
                  </a:lnTo>
                  <a:lnTo>
                    <a:pt x="187286" y="963574"/>
                  </a:lnTo>
                  <a:lnTo>
                    <a:pt x="181978" y="971448"/>
                  </a:lnTo>
                  <a:lnTo>
                    <a:pt x="180035" y="981087"/>
                  </a:lnTo>
                  <a:lnTo>
                    <a:pt x="181978" y="990727"/>
                  </a:lnTo>
                  <a:lnTo>
                    <a:pt x="187286" y="998601"/>
                  </a:lnTo>
                  <a:lnTo>
                    <a:pt x="195148" y="1003896"/>
                  </a:lnTo>
                  <a:lnTo>
                    <a:pt x="204800" y="1005852"/>
                  </a:lnTo>
                  <a:lnTo>
                    <a:pt x="214439" y="1003896"/>
                  </a:lnTo>
                  <a:lnTo>
                    <a:pt x="222300" y="998601"/>
                  </a:lnTo>
                  <a:lnTo>
                    <a:pt x="227609" y="990727"/>
                  </a:lnTo>
                  <a:lnTo>
                    <a:pt x="229565" y="981087"/>
                  </a:lnTo>
                  <a:close/>
                </a:path>
                <a:path w="498475" h="1273175">
                  <a:moveTo>
                    <a:pt x="232410" y="295275"/>
                  </a:moveTo>
                  <a:lnTo>
                    <a:pt x="230466" y="285635"/>
                  </a:lnTo>
                  <a:lnTo>
                    <a:pt x="225158" y="277774"/>
                  </a:lnTo>
                  <a:lnTo>
                    <a:pt x="217284" y="272465"/>
                  </a:lnTo>
                  <a:lnTo>
                    <a:pt x="207645" y="270510"/>
                  </a:lnTo>
                  <a:lnTo>
                    <a:pt x="198005" y="272465"/>
                  </a:lnTo>
                  <a:lnTo>
                    <a:pt x="190131" y="277774"/>
                  </a:lnTo>
                  <a:lnTo>
                    <a:pt x="184835" y="285635"/>
                  </a:lnTo>
                  <a:lnTo>
                    <a:pt x="182880" y="295275"/>
                  </a:lnTo>
                  <a:lnTo>
                    <a:pt x="184835" y="304914"/>
                  </a:lnTo>
                  <a:lnTo>
                    <a:pt x="190131" y="312788"/>
                  </a:lnTo>
                  <a:lnTo>
                    <a:pt x="198005" y="318096"/>
                  </a:lnTo>
                  <a:lnTo>
                    <a:pt x="207645" y="320040"/>
                  </a:lnTo>
                  <a:lnTo>
                    <a:pt x="217284" y="318096"/>
                  </a:lnTo>
                  <a:lnTo>
                    <a:pt x="225158" y="312788"/>
                  </a:lnTo>
                  <a:lnTo>
                    <a:pt x="230466" y="304914"/>
                  </a:lnTo>
                  <a:lnTo>
                    <a:pt x="232410" y="295275"/>
                  </a:lnTo>
                  <a:close/>
                </a:path>
                <a:path w="498475" h="1273175">
                  <a:moveTo>
                    <a:pt x="233362" y="714375"/>
                  </a:moveTo>
                  <a:lnTo>
                    <a:pt x="231419" y="704735"/>
                  </a:lnTo>
                  <a:lnTo>
                    <a:pt x="226110" y="696874"/>
                  </a:lnTo>
                  <a:lnTo>
                    <a:pt x="218236" y="691565"/>
                  </a:lnTo>
                  <a:lnTo>
                    <a:pt x="208597" y="689610"/>
                  </a:lnTo>
                  <a:lnTo>
                    <a:pt x="198958" y="691565"/>
                  </a:lnTo>
                  <a:lnTo>
                    <a:pt x="191096" y="696874"/>
                  </a:lnTo>
                  <a:lnTo>
                    <a:pt x="185788" y="704735"/>
                  </a:lnTo>
                  <a:lnTo>
                    <a:pt x="183832" y="714375"/>
                  </a:lnTo>
                  <a:lnTo>
                    <a:pt x="185788" y="724027"/>
                  </a:lnTo>
                  <a:lnTo>
                    <a:pt x="191096" y="731888"/>
                  </a:lnTo>
                  <a:lnTo>
                    <a:pt x="198958" y="737196"/>
                  </a:lnTo>
                  <a:lnTo>
                    <a:pt x="208597" y="739140"/>
                  </a:lnTo>
                  <a:lnTo>
                    <a:pt x="218236" y="737196"/>
                  </a:lnTo>
                  <a:lnTo>
                    <a:pt x="226110" y="731888"/>
                  </a:lnTo>
                  <a:lnTo>
                    <a:pt x="231419" y="724027"/>
                  </a:lnTo>
                  <a:lnTo>
                    <a:pt x="233362" y="714375"/>
                  </a:lnTo>
                  <a:close/>
                </a:path>
                <a:path w="498475" h="1273175">
                  <a:moveTo>
                    <a:pt x="308610" y="552450"/>
                  </a:moveTo>
                  <a:lnTo>
                    <a:pt x="306666" y="542810"/>
                  </a:lnTo>
                  <a:lnTo>
                    <a:pt x="301358" y="534936"/>
                  </a:lnTo>
                  <a:lnTo>
                    <a:pt x="293484" y="529640"/>
                  </a:lnTo>
                  <a:lnTo>
                    <a:pt x="283845" y="527685"/>
                  </a:lnTo>
                  <a:lnTo>
                    <a:pt x="274205" y="529640"/>
                  </a:lnTo>
                  <a:lnTo>
                    <a:pt x="266331" y="534936"/>
                  </a:lnTo>
                  <a:lnTo>
                    <a:pt x="261023" y="542810"/>
                  </a:lnTo>
                  <a:lnTo>
                    <a:pt x="259080" y="552450"/>
                  </a:lnTo>
                  <a:lnTo>
                    <a:pt x="261023" y="562089"/>
                  </a:lnTo>
                  <a:lnTo>
                    <a:pt x="266331" y="569963"/>
                  </a:lnTo>
                  <a:lnTo>
                    <a:pt x="274205" y="575271"/>
                  </a:lnTo>
                  <a:lnTo>
                    <a:pt x="283845" y="577215"/>
                  </a:lnTo>
                  <a:lnTo>
                    <a:pt x="293484" y="575271"/>
                  </a:lnTo>
                  <a:lnTo>
                    <a:pt x="301358" y="569963"/>
                  </a:lnTo>
                  <a:lnTo>
                    <a:pt x="306666" y="562089"/>
                  </a:lnTo>
                  <a:lnTo>
                    <a:pt x="308610" y="552450"/>
                  </a:lnTo>
                  <a:close/>
                </a:path>
                <a:path w="498475" h="1273175">
                  <a:moveTo>
                    <a:pt x="338150" y="179070"/>
                  </a:moveTo>
                  <a:lnTo>
                    <a:pt x="336194" y="169430"/>
                  </a:lnTo>
                  <a:lnTo>
                    <a:pt x="330885" y="161569"/>
                  </a:lnTo>
                  <a:lnTo>
                    <a:pt x="323024" y="156260"/>
                  </a:lnTo>
                  <a:lnTo>
                    <a:pt x="313385" y="154305"/>
                  </a:lnTo>
                  <a:lnTo>
                    <a:pt x="303745" y="156260"/>
                  </a:lnTo>
                  <a:lnTo>
                    <a:pt x="295871" y="161569"/>
                  </a:lnTo>
                  <a:lnTo>
                    <a:pt x="290563" y="169430"/>
                  </a:lnTo>
                  <a:lnTo>
                    <a:pt x="288620" y="179070"/>
                  </a:lnTo>
                  <a:lnTo>
                    <a:pt x="290563" y="188722"/>
                  </a:lnTo>
                  <a:lnTo>
                    <a:pt x="295871" y="196583"/>
                  </a:lnTo>
                  <a:lnTo>
                    <a:pt x="303745" y="201891"/>
                  </a:lnTo>
                  <a:lnTo>
                    <a:pt x="313385" y="203835"/>
                  </a:lnTo>
                  <a:lnTo>
                    <a:pt x="323024" y="201891"/>
                  </a:lnTo>
                  <a:lnTo>
                    <a:pt x="330885" y="196583"/>
                  </a:lnTo>
                  <a:lnTo>
                    <a:pt x="336194" y="188722"/>
                  </a:lnTo>
                  <a:lnTo>
                    <a:pt x="338150" y="179070"/>
                  </a:lnTo>
                  <a:close/>
                </a:path>
                <a:path w="498475" h="1273175">
                  <a:moveTo>
                    <a:pt x="376237" y="838212"/>
                  </a:moveTo>
                  <a:lnTo>
                    <a:pt x="374294" y="828573"/>
                  </a:lnTo>
                  <a:lnTo>
                    <a:pt x="368985" y="820699"/>
                  </a:lnTo>
                  <a:lnTo>
                    <a:pt x="361111" y="815390"/>
                  </a:lnTo>
                  <a:lnTo>
                    <a:pt x="351472" y="813447"/>
                  </a:lnTo>
                  <a:lnTo>
                    <a:pt x="341833" y="815390"/>
                  </a:lnTo>
                  <a:lnTo>
                    <a:pt x="333959" y="820699"/>
                  </a:lnTo>
                  <a:lnTo>
                    <a:pt x="328663" y="828573"/>
                  </a:lnTo>
                  <a:lnTo>
                    <a:pt x="326707" y="838212"/>
                  </a:lnTo>
                  <a:lnTo>
                    <a:pt x="328663" y="847852"/>
                  </a:lnTo>
                  <a:lnTo>
                    <a:pt x="333959" y="855713"/>
                  </a:lnTo>
                  <a:lnTo>
                    <a:pt x="341833" y="861021"/>
                  </a:lnTo>
                  <a:lnTo>
                    <a:pt x="351472" y="862977"/>
                  </a:lnTo>
                  <a:lnTo>
                    <a:pt x="361111" y="861021"/>
                  </a:lnTo>
                  <a:lnTo>
                    <a:pt x="368985" y="855713"/>
                  </a:lnTo>
                  <a:lnTo>
                    <a:pt x="374294" y="847852"/>
                  </a:lnTo>
                  <a:lnTo>
                    <a:pt x="376237" y="838212"/>
                  </a:lnTo>
                  <a:close/>
                </a:path>
                <a:path w="498475" h="1273175">
                  <a:moveTo>
                    <a:pt x="377190" y="1100150"/>
                  </a:moveTo>
                  <a:lnTo>
                    <a:pt x="375246" y="1090510"/>
                  </a:lnTo>
                  <a:lnTo>
                    <a:pt x="369938" y="1082636"/>
                  </a:lnTo>
                  <a:lnTo>
                    <a:pt x="362064" y="1077328"/>
                  </a:lnTo>
                  <a:lnTo>
                    <a:pt x="352425" y="1075385"/>
                  </a:lnTo>
                  <a:lnTo>
                    <a:pt x="342785" y="1077328"/>
                  </a:lnTo>
                  <a:lnTo>
                    <a:pt x="334924" y="1082636"/>
                  </a:lnTo>
                  <a:lnTo>
                    <a:pt x="329615" y="1090510"/>
                  </a:lnTo>
                  <a:lnTo>
                    <a:pt x="327660" y="1100150"/>
                  </a:lnTo>
                  <a:lnTo>
                    <a:pt x="329615" y="1109789"/>
                  </a:lnTo>
                  <a:lnTo>
                    <a:pt x="334924" y="1117663"/>
                  </a:lnTo>
                  <a:lnTo>
                    <a:pt x="342785" y="1122972"/>
                  </a:lnTo>
                  <a:lnTo>
                    <a:pt x="352425" y="1124915"/>
                  </a:lnTo>
                  <a:lnTo>
                    <a:pt x="362064" y="1122972"/>
                  </a:lnTo>
                  <a:lnTo>
                    <a:pt x="369938" y="1117663"/>
                  </a:lnTo>
                  <a:lnTo>
                    <a:pt x="375246" y="1109789"/>
                  </a:lnTo>
                  <a:lnTo>
                    <a:pt x="377190" y="1100150"/>
                  </a:lnTo>
                  <a:close/>
                </a:path>
                <a:path w="498475" h="1273175">
                  <a:moveTo>
                    <a:pt x="399110" y="400050"/>
                  </a:moveTo>
                  <a:lnTo>
                    <a:pt x="397154" y="390410"/>
                  </a:lnTo>
                  <a:lnTo>
                    <a:pt x="391845" y="382549"/>
                  </a:lnTo>
                  <a:lnTo>
                    <a:pt x="383984" y="377240"/>
                  </a:lnTo>
                  <a:lnTo>
                    <a:pt x="374345" y="375285"/>
                  </a:lnTo>
                  <a:lnTo>
                    <a:pt x="364693" y="377240"/>
                  </a:lnTo>
                  <a:lnTo>
                    <a:pt x="356831" y="382549"/>
                  </a:lnTo>
                  <a:lnTo>
                    <a:pt x="351523" y="390410"/>
                  </a:lnTo>
                  <a:lnTo>
                    <a:pt x="349580" y="400050"/>
                  </a:lnTo>
                  <a:lnTo>
                    <a:pt x="351523" y="409689"/>
                  </a:lnTo>
                  <a:lnTo>
                    <a:pt x="356831" y="417563"/>
                  </a:lnTo>
                  <a:lnTo>
                    <a:pt x="364693" y="422871"/>
                  </a:lnTo>
                  <a:lnTo>
                    <a:pt x="374345" y="424815"/>
                  </a:lnTo>
                  <a:lnTo>
                    <a:pt x="383984" y="422871"/>
                  </a:lnTo>
                  <a:lnTo>
                    <a:pt x="391845" y="417563"/>
                  </a:lnTo>
                  <a:lnTo>
                    <a:pt x="397154" y="409689"/>
                  </a:lnTo>
                  <a:lnTo>
                    <a:pt x="399110" y="400050"/>
                  </a:lnTo>
                  <a:close/>
                </a:path>
                <a:path w="498475" h="1273175">
                  <a:moveTo>
                    <a:pt x="467690" y="662952"/>
                  </a:moveTo>
                  <a:lnTo>
                    <a:pt x="465734" y="653313"/>
                  </a:lnTo>
                  <a:lnTo>
                    <a:pt x="460425" y="645439"/>
                  </a:lnTo>
                  <a:lnTo>
                    <a:pt x="452564" y="640130"/>
                  </a:lnTo>
                  <a:lnTo>
                    <a:pt x="442925" y="638187"/>
                  </a:lnTo>
                  <a:lnTo>
                    <a:pt x="433273" y="640130"/>
                  </a:lnTo>
                  <a:lnTo>
                    <a:pt x="425411" y="645439"/>
                  </a:lnTo>
                  <a:lnTo>
                    <a:pt x="420103" y="653313"/>
                  </a:lnTo>
                  <a:lnTo>
                    <a:pt x="418160" y="662952"/>
                  </a:lnTo>
                  <a:lnTo>
                    <a:pt x="420103" y="672592"/>
                  </a:lnTo>
                  <a:lnTo>
                    <a:pt x="425411" y="680466"/>
                  </a:lnTo>
                  <a:lnTo>
                    <a:pt x="433273" y="685761"/>
                  </a:lnTo>
                  <a:lnTo>
                    <a:pt x="442925" y="687717"/>
                  </a:lnTo>
                  <a:lnTo>
                    <a:pt x="452564" y="685761"/>
                  </a:lnTo>
                  <a:lnTo>
                    <a:pt x="460425" y="680466"/>
                  </a:lnTo>
                  <a:lnTo>
                    <a:pt x="465734" y="672592"/>
                  </a:lnTo>
                  <a:lnTo>
                    <a:pt x="467690" y="662952"/>
                  </a:lnTo>
                  <a:close/>
                </a:path>
                <a:path w="498475" h="1273175">
                  <a:moveTo>
                    <a:pt x="498170" y="963942"/>
                  </a:moveTo>
                  <a:lnTo>
                    <a:pt x="496214" y="954303"/>
                  </a:lnTo>
                  <a:lnTo>
                    <a:pt x="490905" y="946429"/>
                  </a:lnTo>
                  <a:lnTo>
                    <a:pt x="483044" y="941120"/>
                  </a:lnTo>
                  <a:lnTo>
                    <a:pt x="473405" y="939177"/>
                  </a:lnTo>
                  <a:lnTo>
                    <a:pt x="463765" y="941120"/>
                  </a:lnTo>
                  <a:lnTo>
                    <a:pt x="455891" y="946429"/>
                  </a:lnTo>
                  <a:lnTo>
                    <a:pt x="450583" y="954303"/>
                  </a:lnTo>
                  <a:lnTo>
                    <a:pt x="448640" y="963942"/>
                  </a:lnTo>
                  <a:lnTo>
                    <a:pt x="450583" y="973582"/>
                  </a:lnTo>
                  <a:lnTo>
                    <a:pt x="455891" y="981443"/>
                  </a:lnTo>
                  <a:lnTo>
                    <a:pt x="463765" y="986751"/>
                  </a:lnTo>
                  <a:lnTo>
                    <a:pt x="473405" y="988707"/>
                  </a:lnTo>
                  <a:lnTo>
                    <a:pt x="483044" y="986751"/>
                  </a:lnTo>
                  <a:lnTo>
                    <a:pt x="490905" y="981443"/>
                  </a:lnTo>
                  <a:lnTo>
                    <a:pt x="496214" y="973582"/>
                  </a:lnTo>
                  <a:lnTo>
                    <a:pt x="498170" y="9639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708397" y="5577989"/>
              <a:ext cx="364896" cy="159626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2496132" y="4271028"/>
              <a:ext cx="97790" cy="971550"/>
            </a:xfrm>
            <a:custGeom>
              <a:avLst/>
              <a:gdLst/>
              <a:ahLst/>
              <a:cxnLst/>
              <a:rect l="l" t="t" r="r" b="b"/>
              <a:pathLst>
                <a:path w="97789" h="971550">
                  <a:moveTo>
                    <a:pt x="62369" y="0"/>
                  </a:moveTo>
                  <a:lnTo>
                    <a:pt x="0" y="969289"/>
                  </a:lnTo>
                  <a:lnTo>
                    <a:pt x="34861" y="971524"/>
                  </a:lnTo>
                  <a:lnTo>
                    <a:pt x="97231" y="2247"/>
                  </a:lnTo>
                  <a:lnTo>
                    <a:pt x="62369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492082" y="4232703"/>
              <a:ext cx="105410" cy="1046480"/>
            </a:xfrm>
            <a:custGeom>
              <a:avLst/>
              <a:gdLst/>
              <a:ahLst/>
              <a:cxnLst/>
              <a:rect l="l" t="t" r="r" b="b"/>
              <a:pathLst>
                <a:path w="105410" h="1046479">
                  <a:moveTo>
                    <a:pt x="38176" y="1008570"/>
                  </a:moveTo>
                  <a:lnTo>
                    <a:pt x="3314" y="1006322"/>
                  </a:lnTo>
                  <a:lnTo>
                    <a:pt x="0" y="1044054"/>
                  </a:lnTo>
                  <a:lnTo>
                    <a:pt x="34861" y="1046302"/>
                  </a:lnTo>
                  <a:lnTo>
                    <a:pt x="38176" y="1008570"/>
                  </a:lnTo>
                  <a:close/>
                </a:path>
                <a:path w="105410" h="1046479">
                  <a:moveTo>
                    <a:pt x="104851" y="2247"/>
                  </a:moveTo>
                  <a:lnTo>
                    <a:pt x="69989" y="0"/>
                  </a:lnTo>
                  <a:lnTo>
                    <a:pt x="66675" y="37731"/>
                  </a:lnTo>
                  <a:lnTo>
                    <a:pt x="101536" y="39979"/>
                  </a:lnTo>
                  <a:lnTo>
                    <a:pt x="104851" y="22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995555" y="5817869"/>
              <a:ext cx="1196340" cy="590550"/>
            </a:xfrm>
            <a:custGeom>
              <a:avLst/>
              <a:gdLst/>
              <a:ahLst/>
              <a:cxnLst/>
              <a:rect l="l" t="t" r="r" b="b"/>
              <a:pathLst>
                <a:path w="1196339" h="590550">
                  <a:moveTo>
                    <a:pt x="851395" y="589711"/>
                  </a:moveTo>
                  <a:lnTo>
                    <a:pt x="852322" y="590346"/>
                  </a:lnTo>
                  <a:lnTo>
                    <a:pt x="853439" y="590346"/>
                  </a:lnTo>
                  <a:lnTo>
                    <a:pt x="851395" y="589711"/>
                  </a:lnTo>
                  <a:close/>
                </a:path>
                <a:path w="1196339" h="590550">
                  <a:moveTo>
                    <a:pt x="1196339" y="583145"/>
                  </a:moveTo>
                  <a:lnTo>
                    <a:pt x="854561" y="583145"/>
                  </a:lnTo>
                  <a:lnTo>
                    <a:pt x="855484" y="583780"/>
                  </a:lnTo>
                  <a:lnTo>
                    <a:pt x="851395" y="589711"/>
                  </a:lnTo>
                  <a:lnTo>
                    <a:pt x="853439" y="590346"/>
                  </a:lnTo>
                  <a:lnTo>
                    <a:pt x="1196339" y="590346"/>
                  </a:lnTo>
                  <a:lnTo>
                    <a:pt x="1196339" y="583145"/>
                  </a:lnTo>
                  <a:close/>
                </a:path>
                <a:path w="1196339" h="590550">
                  <a:moveTo>
                    <a:pt x="68049" y="42420"/>
                  </a:moveTo>
                  <a:lnTo>
                    <a:pt x="67322" y="43383"/>
                  </a:lnTo>
                  <a:lnTo>
                    <a:pt x="65925" y="45326"/>
                  </a:lnTo>
                  <a:lnTo>
                    <a:pt x="64604" y="47332"/>
                  </a:lnTo>
                  <a:lnTo>
                    <a:pt x="63968" y="48357"/>
                  </a:lnTo>
                  <a:lnTo>
                    <a:pt x="851395" y="589711"/>
                  </a:lnTo>
                  <a:lnTo>
                    <a:pt x="853439" y="583145"/>
                  </a:lnTo>
                  <a:lnTo>
                    <a:pt x="854561" y="583145"/>
                  </a:lnTo>
                  <a:lnTo>
                    <a:pt x="68049" y="42420"/>
                  </a:lnTo>
                  <a:close/>
                </a:path>
                <a:path w="1196339" h="590550">
                  <a:moveTo>
                    <a:pt x="854561" y="583145"/>
                  </a:moveTo>
                  <a:lnTo>
                    <a:pt x="853439" y="583145"/>
                  </a:lnTo>
                  <a:lnTo>
                    <a:pt x="851395" y="589711"/>
                  </a:lnTo>
                  <a:lnTo>
                    <a:pt x="855484" y="583780"/>
                  </a:lnTo>
                  <a:lnTo>
                    <a:pt x="854561" y="583145"/>
                  </a:lnTo>
                  <a:close/>
                </a:path>
                <a:path w="1196339" h="590550">
                  <a:moveTo>
                    <a:pt x="0" y="0"/>
                  </a:moveTo>
                  <a:lnTo>
                    <a:pt x="52082" y="82423"/>
                  </a:lnTo>
                  <a:lnTo>
                    <a:pt x="52489" y="79781"/>
                  </a:lnTo>
                  <a:lnTo>
                    <a:pt x="52946" y="77190"/>
                  </a:lnTo>
                  <a:lnTo>
                    <a:pt x="63968" y="48357"/>
                  </a:lnTo>
                  <a:lnTo>
                    <a:pt x="35064" y="28486"/>
                  </a:lnTo>
                  <a:lnTo>
                    <a:pt x="39154" y="22555"/>
                  </a:lnTo>
                  <a:lnTo>
                    <a:pt x="89849" y="22555"/>
                  </a:lnTo>
                  <a:lnTo>
                    <a:pt x="91020" y="21805"/>
                  </a:lnTo>
                  <a:lnTo>
                    <a:pt x="93281" y="20447"/>
                  </a:lnTo>
                  <a:lnTo>
                    <a:pt x="95605" y="19126"/>
                  </a:lnTo>
                  <a:lnTo>
                    <a:pt x="0" y="0"/>
                  </a:lnTo>
                  <a:close/>
                </a:path>
                <a:path w="1196339" h="590550">
                  <a:moveTo>
                    <a:pt x="39154" y="22555"/>
                  </a:moveTo>
                  <a:lnTo>
                    <a:pt x="35064" y="28486"/>
                  </a:lnTo>
                  <a:lnTo>
                    <a:pt x="63968" y="48357"/>
                  </a:lnTo>
                  <a:lnTo>
                    <a:pt x="64604" y="47332"/>
                  </a:lnTo>
                  <a:lnTo>
                    <a:pt x="65925" y="45326"/>
                  </a:lnTo>
                  <a:lnTo>
                    <a:pt x="67322" y="43383"/>
                  </a:lnTo>
                  <a:lnTo>
                    <a:pt x="68049" y="42420"/>
                  </a:lnTo>
                  <a:lnTo>
                    <a:pt x="39154" y="22555"/>
                  </a:lnTo>
                  <a:close/>
                </a:path>
                <a:path w="1196339" h="590550">
                  <a:moveTo>
                    <a:pt x="89849" y="22555"/>
                  </a:moveTo>
                  <a:lnTo>
                    <a:pt x="39154" y="22555"/>
                  </a:lnTo>
                  <a:lnTo>
                    <a:pt x="68049" y="42420"/>
                  </a:lnTo>
                  <a:lnTo>
                    <a:pt x="68770" y="41465"/>
                  </a:lnTo>
                  <a:lnTo>
                    <a:pt x="70294" y="39585"/>
                  </a:lnTo>
                  <a:lnTo>
                    <a:pt x="88836" y="23202"/>
                  </a:lnTo>
                  <a:lnTo>
                    <a:pt x="89849" y="2255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4265002" y="9077550"/>
            <a:ext cx="82867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20" dirty="0">
                <a:solidFill>
                  <a:srgbClr val="C4C4C5"/>
                </a:solidFill>
                <a:latin typeface="Arial"/>
                <a:cs typeface="Arial"/>
              </a:rPr>
              <a:t>RYANMATIC</a:t>
            </a:r>
            <a:endParaRPr sz="11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 rot="16500000">
            <a:off x="5041457" y="7033550"/>
            <a:ext cx="862837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80"/>
              </a:lnSpc>
            </a:pPr>
            <a:r>
              <a:rPr sz="100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500" baseline="2777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500" spc="-44" baseline="2777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500" spc="-30" baseline="2777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1500" baseline="2777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3" y="-49736"/>
            <a:ext cx="5697855" cy="537845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70"/>
              </a:spcBef>
            </a:pP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BATTERY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POWER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DRILLS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80"/>
              </a:spcBef>
              <a:tabLst>
                <a:tab pos="2015489" algn="l"/>
                <a:tab pos="38976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64" y="1129172"/>
            <a:ext cx="39192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safe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drill.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  <a:tabLst>
                <a:tab pos="18649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https://www.technologystudent.com/pwtol/drill3.htm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</Words>
  <Application>Microsoft Office PowerPoint</Application>
  <PresentationFormat>Custom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hdrill2.cdr</dc:title>
  <dc:creator>BY V.RYAN</dc:creator>
  <cp:keywords>CORDLESS POWER DRILLS - EXAMINATION QUESTIONS</cp:keywords>
  <cp:lastModifiedBy>Vincent RYan</cp:lastModifiedBy>
  <cp:revision>1</cp:revision>
  <dcterms:created xsi:type="dcterms:W3CDTF">2023-05-09T13:20:26Z</dcterms:created>
  <dcterms:modified xsi:type="dcterms:W3CDTF">2023-05-09T13:20:47Z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2023-05-09T00:00:00Z</vt:filetime>
  </property>
  <property fmtid="{D5CDD505-2E9C-101B-9397-08002B2CF9AE}" pid="5" name="Producer">
    <vt:lpwstr>Corel PDF Engine Version 19.1.0.419</vt:lpwstr>
  </property>
</Properties>
</file>