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" Type="http://schemas.openxmlformats.org/officeDocument/2006/relationships/hyperlink" Target="http://www.technologystudent.com/" TargetMode="External"/><Relationship Id="rId21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www.technologystudent.com/pwtol/scdrv1.ht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9175" y="-31897"/>
            <a:ext cx="580961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POWER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SCREWDRIVER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162560">
              <a:lnSpc>
                <a:spcPct val="100000"/>
              </a:lnSpc>
              <a:spcBef>
                <a:spcPts val="345"/>
              </a:spcBef>
              <a:tabLst>
                <a:tab pos="2178050" algn="l"/>
                <a:tab pos="4060190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41" y="1129166"/>
            <a:ext cx="719645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Screwdriver,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  <a:tabLst>
                <a:tab pos="196278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https://www.technologystudent.com/pwtol/scdrv1.htm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516" y="7371457"/>
            <a:ext cx="720280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3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sz="14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Screwdriver</a:t>
            </a:r>
            <a:r>
              <a:rPr sz="14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compared</a:t>
            </a:r>
            <a:r>
              <a:rPr sz="14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normal</a:t>
            </a:r>
            <a:r>
              <a:rPr sz="1400" spc="3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‘manual’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screwdriver.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704441" y="4063603"/>
            <a:ext cx="785495" cy="1705610"/>
            <a:chOff x="1704441" y="4063603"/>
            <a:chExt cx="785495" cy="170561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04441" y="4063603"/>
              <a:ext cx="785469" cy="170498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792114" y="5065290"/>
              <a:ext cx="622300" cy="622300"/>
            </a:xfrm>
            <a:custGeom>
              <a:avLst/>
              <a:gdLst/>
              <a:ahLst/>
              <a:cxnLst/>
              <a:rect l="l" t="t" r="r" b="b"/>
              <a:pathLst>
                <a:path w="622300" h="622300">
                  <a:moveTo>
                    <a:pt x="311099" y="0"/>
                  </a:moveTo>
                  <a:lnTo>
                    <a:pt x="265126" y="3373"/>
                  </a:lnTo>
                  <a:lnTo>
                    <a:pt x="221248" y="13171"/>
                  </a:lnTo>
                  <a:lnTo>
                    <a:pt x="179946" y="28913"/>
                  </a:lnTo>
                  <a:lnTo>
                    <a:pt x="141701" y="50119"/>
                  </a:lnTo>
                  <a:lnTo>
                    <a:pt x="106994" y="76306"/>
                  </a:lnTo>
                  <a:lnTo>
                    <a:pt x="76306" y="106994"/>
                  </a:lnTo>
                  <a:lnTo>
                    <a:pt x="50119" y="141701"/>
                  </a:lnTo>
                  <a:lnTo>
                    <a:pt x="28913" y="179946"/>
                  </a:lnTo>
                  <a:lnTo>
                    <a:pt x="13171" y="221248"/>
                  </a:lnTo>
                  <a:lnTo>
                    <a:pt x="3373" y="265126"/>
                  </a:lnTo>
                  <a:lnTo>
                    <a:pt x="0" y="311099"/>
                  </a:lnTo>
                  <a:lnTo>
                    <a:pt x="3373" y="357071"/>
                  </a:lnTo>
                  <a:lnTo>
                    <a:pt x="13171" y="400949"/>
                  </a:lnTo>
                  <a:lnTo>
                    <a:pt x="28913" y="442252"/>
                  </a:lnTo>
                  <a:lnTo>
                    <a:pt x="50119" y="480497"/>
                  </a:lnTo>
                  <a:lnTo>
                    <a:pt x="76306" y="515204"/>
                  </a:lnTo>
                  <a:lnTo>
                    <a:pt x="106994" y="545892"/>
                  </a:lnTo>
                  <a:lnTo>
                    <a:pt x="141701" y="572079"/>
                  </a:lnTo>
                  <a:lnTo>
                    <a:pt x="179946" y="593284"/>
                  </a:lnTo>
                  <a:lnTo>
                    <a:pt x="221248" y="609027"/>
                  </a:lnTo>
                  <a:lnTo>
                    <a:pt x="265126" y="618825"/>
                  </a:lnTo>
                  <a:lnTo>
                    <a:pt x="311099" y="622198"/>
                  </a:lnTo>
                  <a:lnTo>
                    <a:pt x="357071" y="618825"/>
                  </a:lnTo>
                  <a:lnTo>
                    <a:pt x="400949" y="609027"/>
                  </a:lnTo>
                  <a:lnTo>
                    <a:pt x="442252" y="593284"/>
                  </a:lnTo>
                  <a:lnTo>
                    <a:pt x="480497" y="572079"/>
                  </a:lnTo>
                  <a:lnTo>
                    <a:pt x="515204" y="545892"/>
                  </a:lnTo>
                  <a:lnTo>
                    <a:pt x="545892" y="515204"/>
                  </a:lnTo>
                  <a:lnTo>
                    <a:pt x="572079" y="480497"/>
                  </a:lnTo>
                  <a:lnTo>
                    <a:pt x="593284" y="442252"/>
                  </a:lnTo>
                  <a:lnTo>
                    <a:pt x="609027" y="400949"/>
                  </a:lnTo>
                  <a:lnTo>
                    <a:pt x="618825" y="357071"/>
                  </a:lnTo>
                  <a:lnTo>
                    <a:pt x="622198" y="311099"/>
                  </a:lnTo>
                  <a:lnTo>
                    <a:pt x="618825" y="265126"/>
                  </a:lnTo>
                  <a:lnTo>
                    <a:pt x="609027" y="221248"/>
                  </a:lnTo>
                  <a:lnTo>
                    <a:pt x="593284" y="179946"/>
                  </a:lnTo>
                  <a:lnTo>
                    <a:pt x="572079" y="141701"/>
                  </a:lnTo>
                  <a:lnTo>
                    <a:pt x="545892" y="106994"/>
                  </a:lnTo>
                  <a:lnTo>
                    <a:pt x="515204" y="76306"/>
                  </a:lnTo>
                  <a:lnTo>
                    <a:pt x="480497" y="50119"/>
                  </a:lnTo>
                  <a:lnTo>
                    <a:pt x="442252" y="28913"/>
                  </a:lnTo>
                  <a:lnTo>
                    <a:pt x="400949" y="13171"/>
                  </a:lnTo>
                  <a:lnTo>
                    <a:pt x="357071" y="3373"/>
                  </a:lnTo>
                  <a:lnTo>
                    <a:pt x="311099" y="0"/>
                  </a:lnTo>
                  <a:close/>
                </a:path>
              </a:pathLst>
            </a:custGeom>
            <a:solidFill>
              <a:srgbClr val="A42F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92114" y="5065290"/>
              <a:ext cx="622300" cy="622300"/>
            </a:xfrm>
            <a:custGeom>
              <a:avLst/>
              <a:gdLst/>
              <a:ahLst/>
              <a:cxnLst/>
              <a:rect l="l" t="t" r="r" b="b"/>
              <a:pathLst>
                <a:path w="622300" h="622300">
                  <a:moveTo>
                    <a:pt x="311099" y="0"/>
                  </a:moveTo>
                  <a:lnTo>
                    <a:pt x="357071" y="3373"/>
                  </a:lnTo>
                  <a:lnTo>
                    <a:pt x="400949" y="13171"/>
                  </a:lnTo>
                  <a:lnTo>
                    <a:pt x="442252" y="28913"/>
                  </a:lnTo>
                  <a:lnTo>
                    <a:pt x="480497" y="50119"/>
                  </a:lnTo>
                  <a:lnTo>
                    <a:pt x="515204" y="76306"/>
                  </a:lnTo>
                  <a:lnTo>
                    <a:pt x="545892" y="106994"/>
                  </a:lnTo>
                  <a:lnTo>
                    <a:pt x="572079" y="141701"/>
                  </a:lnTo>
                  <a:lnTo>
                    <a:pt x="593284" y="179946"/>
                  </a:lnTo>
                  <a:lnTo>
                    <a:pt x="609027" y="221248"/>
                  </a:lnTo>
                  <a:lnTo>
                    <a:pt x="618825" y="265126"/>
                  </a:lnTo>
                  <a:lnTo>
                    <a:pt x="622198" y="311099"/>
                  </a:lnTo>
                  <a:lnTo>
                    <a:pt x="618825" y="357071"/>
                  </a:lnTo>
                  <a:lnTo>
                    <a:pt x="609027" y="400949"/>
                  </a:lnTo>
                  <a:lnTo>
                    <a:pt x="593284" y="442252"/>
                  </a:lnTo>
                  <a:lnTo>
                    <a:pt x="572079" y="480497"/>
                  </a:lnTo>
                  <a:lnTo>
                    <a:pt x="545892" y="515204"/>
                  </a:lnTo>
                  <a:lnTo>
                    <a:pt x="515204" y="545892"/>
                  </a:lnTo>
                  <a:lnTo>
                    <a:pt x="480497" y="572079"/>
                  </a:lnTo>
                  <a:lnTo>
                    <a:pt x="442252" y="593284"/>
                  </a:lnTo>
                  <a:lnTo>
                    <a:pt x="400949" y="609027"/>
                  </a:lnTo>
                  <a:lnTo>
                    <a:pt x="357071" y="618825"/>
                  </a:lnTo>
                  <a:lnTo>
                    <a:pt x="311099" y="622198"/>
                  </a:lnTo>
                  <a:lnTo>
                    <a:pt x="265126" y="618825"/>
                  </a:lnTo>
                  <a:lnTo>
                    <a:pt x="221248" y="609027"/>
                  </a:lnTo>
                  <a:lnTo>
                    <a:pt x="179946" y="593284"/>
                  </a:lnTo>
                  <a:lnTo>
                    <a:pt x="141701" y="572079"/>
                  </a:lnTo>
                  <a:lnTo>
                    <a:pt x="106994" y="545892"/>
                  </a:lnTo>
                  <a:lnTo>
                    <a:pt x="76306" y="515204"/>
                  </a:lnTo>
                  <a:lnTo>
                    <a:pt x="50119" y="480497"/>
                  </a:lnTo>
                  <a:lnTo>
                    <a:pt x="28913" y="442252"/>
                  </a:lnTo>
                  <a:lnTo>
                    <a:pt x="13171" y="400949"/>
                  </a:lnTo>
                  <a:lnTo>
                    <a:pt x="3373" y="357071"/>
                  </a:lnTo>
                  <a:lnTo>
                    <a:pt x="0" y="311099"/>
                  </a:lnTo>
                  <a:lnTo>
                    <a:pt x="3373" y="265126"/>
                  </a:lnTo>
                  <a:lnTo>
                    <a:pt x="13171" y="221248"/>
                  </a:lnTo>
                  <a:lnTo>
                    <a:pt x="28913" y="179946"/>
                  </a:lnTo>
                  <a:lnTo>
                    <a:pt x="50119" y="141701"/>
                  </a:lnTo>
                  <a:lnTo>
                    <a:pt x="76306" y="106994"/>
                  </a:lnTo>
                  <a:lnTo>
                    <a:pt x="106994" y="76306"/>
                  </a:lnTo>
                  <a:lnTo>
                    <a:pt x="141701" y="50119"/>
                  </a:lnTo>
                  <a:lnTo>
                    <a:pt x="179946" y="28913"/>
                  </a:lnTo>
                  <a:lnTo>
                    <a:pt x="221248" y="13171"/>
                  </a:lnTo>
                  <a:lnTo>
                    <a:pt x="265126" y="3373"/>
                  </a:lnTo>
                  <a:lnTo>
                    <a:pt x="31109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046084" y="5075501"/>
            <a:ext cx="11747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0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77935" y="5267919"/>
            <a:ext cx="11747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2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0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42071" y="5267919"/>
            <a:ext cx="125095" cy="1911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50" spc="2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795230" y="4620240"/>
            <a:ext cx="1243330" cy="1062355"/>
            <a:chOff x="1795230" y="4620240"/>
            <a:chExt cx="1243330" cy="1062355"/>
          </a:xfrm>
        </p:grpSpPr>
        <p:sp>
          <p:nvSpPr>
            <p:cNvPr id="19" name="object 19"/>
            <p:cNvSpPr/>
            <p:nvPr/>
          </p:nvSpPr>
          <p:spPr>
            <a:xfrm>
              <a:off x="1796817" y="5348897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22021" y="0"/>
                  </a:moveTo>
                  <a:lnTo>
                    <a:pt x="13448" y="1729"/>
                  </a:lnTo>
                  <a:lnTo>
                    <a:pt x="6448" y="6448"/>
                  </a:lnTo>
                  <a:lnTo>
                    <a:pt x="1729" y="13448"/>
                  </a:lnTo>
                  <a:lnTo>
                    <a:pt x="0" y="22021"/>
                  </a:lnTo>
                  <a:lnTo>
                    <a:pt x="1729" y="30597"/>
                  </a:lnTo>
                  <a:lnTo>
                    <a:pt x="6448" y="37601"/>
                  </a:lnTo>
                  <a:lnTo>
                    <a:pt x="13448" y="42324"/>
                  </a:lnTo>
                  <a:lnTo>
                    <a:pt x="22021" y="44056"/>
                  </a:lnTo>
                  <a:lnTo>
                    <a:pt x="30595" y="42324"/>
                  </a:lnTo>
                  <a:lnTo>
                    <a:pt x="37595" y="37601"/>
                  </a:lnTo>
                  <a:lnTo>
                    <a:pt x="42313" y="30597"/>
                  </a:lnTo>
                  <a:lnTo>
                    <a:pt x="44043" y="22021"/>
                  </a:lnTo>
                  <a:lnTo>
                    <a:pt x="42313" y="13448"/>
                  </a:lnTo>
                  <a:lnTo>
                    <a:pt x="37595" y="6448"/>
                  </a:lnTo>
                  <a:lnTo>
                    <a:pt x="30595" y="1729"/>
                  </a:lnTo>
                  <a:lnTo>
                    <a:pt x="220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96817" y="5348897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22021" y="0"/>
                  </a:moveTo>
                  <a:lnTo>
                    <a:pt x="30595" y="1729"/>
                  </a:lnTo>
                  <a:lnTo>
                    <a:pt x="37595" y="6448"/>
                  </a:lnTo>
                  <a:lnTo>
                    <a:pt x="42313" y="13448"/>
                  </a:lnTo>
                  <a:lnTo>
                    <a:pt x="44043" y="22021"/>
                  </a:lnTo>
                  <a:lnTo>
                    <a:pt x="42313" y="30597"/>
                  </a:lnTo>
                  <a:lnTo>
                    <a:pt x="37595" y="37601"/>
                  </a:lnTo>
                  <a:lnTo>
                    <a:pt x="30595" y="42324"/>
                  </a:lnTo>
                  <a:lnTo>
                    <a:pt x="22021" y="44056"/>
                  </a:lnTo>
                  <a:lnTo>
                    <a:pt x="13448" y="42324"/>
                  </a:lnTo>
                  <a:lnTo>
                    <a:pt x="6448" y="37601"/>
                  </a:lnTo>
                  <a:lnTo>
                    <a:pt x="1729" y="30597"/>
                  </a:lnTo>
                  <a:lnTo>
                    <a:pt x="0" y="22021"/>
                  </a:lnTo>
                  <a:lnTo>
                    <a:pt x="1729" y="13448"/>
                  </a:lnTo>
                  <a:lnTo>
                    <a:pt x="6448" y="6448"/>
                  </a:lnTo>
                  <a:lnTo>
                    <a:pt x="13448" y="1729"/>
                  </a:lnTo>
                  <a:lnTo>
                    <a:pt x="2202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62506" y="5348897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22021" y="0"/>
                  </a:moveTo>
                  <a:lnTo>
                    <a:pt x="13448" y="1729"/>
                  </a:lnTo>
                  <a:lnTo>
                    <a:pt x="6448" y="6448"/>
                  </a:lnTo>
                  <a:lnTo>
                    <a:pt x="1729" y="13448"/>
                  </a:lnTo>
                  <a:lnTo>
                    <a:pt x="0" y="22021"/>
                  </a:lnTo>
                  <a:lnTo>
                    <a:pt x="1729" y="30597"/>
                  </a:lnTo>
                  <a:lnTo>
                    <a:pt x="6448" y="37601"/>
                  </a:lnTo>
                  <a:lnTo>
                    <a:pt x="13448" y="42324"/>
                  </a:lnTo>
                  <a:lnTo>
                    <a:pt x="22021" y="44056"/>
                  </a:lnTo>
                  <a:lnTo>
                    <a:pt x="30595" y="42324"/>
                  </a:lnTo>
                  <a:lnTo>
                    <a:pt x="37595" y="37601"/>
                  </a:lnTo>
                  <a:lnTo>
                    <a:pt x="42313" y="30597"/>
                  </a:lnTo>
                  <a:lnTo>
                    <a:pt x="44043" y="22021"/>
                  </a:lnTo>
                  <a:lnTo>
                    <a:pt x="42313" y="13448"/>
                  </a:lnTo>
                  <a:lnTo>
                    <a:pt x="37595" y="6448"/>
                  </a:lnTo>
                  <a:lnTo>
                    <a:pt x="30595" y="1729"/>
                  </a:lnTo>
                  <a:lnTo>
                    <a:pt x="220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62506" y="5348897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22021" y="0"/>
                  </a:moveTo>
                  <a:lnTo>
                    <a:pt x="30595" y="1729"/>
                  </a:lnTo>
                  <a:lnTo>
                    <a:pt x="37595" y="6448"/>
                  </a:lnTo>
                  <a:lnTo>
                    <a:pt x="42313" y="13448"/>
                  </a:lnTo>
                  <a:lnTo>
                    <a:pt x="44043" y="22021"/>
                  </a:lnTo>
                  <a:lnTo>
                    <a:pt x="42313" y="30597"/>
                  </a:lnTo>
                  <a:lnTo>
                    <a:pt x="37595" y="37601"/>
                  </a:lnTo>
                  <a:lnTo>
                    <a:pt x="30595" y="42324"/>
                  </a:lnTo>
                  <a:lnTo>
                    <a:pt x="22021" y="44056"/>
                  </a:lnTo>
                  <a:lnTo>
                    <a:pt x="13448" y="42324"/>
                  </a:lnTo>
                  <a:lnTo>
                    <a:pt x="6448" y="37601"/>
                  </a:lnTo>
                  <a:lnTo>
                    <a:pt x="1729" y="30597"/>
                  </a:lnTo>
                  <a:lnTo>
                    <a:pt x="0" y="22021"/>
                  </a:lnTo>
                  <a:lnTo>
                    <a:pt x="1729" y="13448"/>
                  </a:lnTo>
                  <a:lnTo>
                    <a:pt x="6448" y="6448"/>
                  </a:lnTo>
                  <a:lnTo>
                    <a:pt x="13448" y="1729"/>
                  </a:lnTo>
                  <a:lnTo>
                    <a:pt x="2202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079661" y="5073008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22021" y="0"/>
                  </a:moveTo>
                  <a:lnTo>
                    <a:pt x="13448" y="1729"/>
                  </a:lnTo>
                  <a:lnTo>
                    <a:pt x="6448" y="6448"/>
                  </a:lnTo>
                  <a:lnTo>
                    <a:pt x="1729" y="13448"/>
                  </a:lnTo>
                  <a:lnTo>
                    <a:pt x="0" y="22021"/>
                  </a:lnTo>
                  <a:lnTo>
                    <a:pt x="1729" y="30597"/>
                  </a:lnTo>
                  <a:lnTo>
                    <a:pt x="6448" y="37601"/>
                  </a:lnTo>
                  <a:lnTo>
                    <a:pt x="13448" y="42324"/>
                  </a:lnTo>
                  <a:lnTo>
                    <a:pt x="22021" y="44056"/>
                  </a:lnTo>
                  <a:lnTo>
                    <a:pt x="30595" y="42324"/>
                  </a:lnTo>
                  <a:lnTo>
                    <a:pt x="37595" y="37601"/>
                  </a:lnTo>
                  <a:lnTo>
                    <a:pt x="42313" y="30597"/>
                  </a:lnTo>
                  <a:lnTo>
                    <a:pt x="44043" y="22021"/>
                  </a:lnTo>
                  <a:lnTo>
                    <a:pt x="42313" y="13448"/>
                  </a:lnTo>
                  <a:lnTo>
                    <a:pt x="37595" y="6448"/>
                  </a:lnTo>
                  <a:lnTo>
                    <a:pt x="30595" y="1729"/>
                  </a:lnTo>
                  <a:lnTo>
                    <a:pt x="220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079661" y="5073008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22021" y="0"/>
                  </a:moveTo>
                  <a:lnTo>
                    <a:pt x="30595" y="1729"/>
                  </a:lnTo>
                  <a:lnTo>
                    <a:pt x="37595" y="6448"/>
                  </a:lnTo>
                  <a:lnTo>
                    <a:pt x="42313" y="13448"/>
                  </a:lnTo>
                  <a:lnTo>
                    <a:pt x="44043" y="22021"/>
                  </a:lnTo>
                  <a:lnTo>
                    <a:pt x="42313" y="30597"/>
                  </a:lnTo>
                  <a:lnTo>
                    <a:pt x="37595" y="37601"/>
                  </a:lnTo>
                  <a:lnTo>
                    <a:pt x="30595" y="42324"/>
                  </a:lnTo>
                  <a:lnTo>
                    <a:pt x="22021" y="44056"/>
                  </a:lnTo>
                  <a:lnTo>
                    <a:pt x="13448" y="42324"/>
                  </a:lnTo>
                  <a:lnTo>
                    <a:pt x="6448" y="37601"/>
                  </a:lnTo>
                  <a:lnTo>
                    <a:pt x="1729" y="30597"/>
                  </a:lnTo>
                  <a:lnTo>
                    <a:pt x="0" y="22021"/>
                  </a:lnTo>
                  <a:lnTo>
                    <a:pt x="1729" y="13448"/>
                  </a:lnTo>
                  <a:lnTo>
                    <a:pt x="6448" y="6448"/>
                  </a:lnTo>
                  <a:lnTo>
                    <a:pt x="13448" y="1729"/>
                  </a:lnTo>
                  <a:lnTo>
                    <a:pt x="2202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079661" y="5636380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22021" y="0"/>
                  </a:moveTo>
                  <a:lnTo>
                    <a:pt x="13448" y="1729"/>
                  </a:lnTo>
                  <a:lnTo>
                    <a:pt x="6448" y="6448"/>
                  </a:lnTo>
                  <a:lnTo>
                    <a:pt x="1729" y="13448"/>
                  </a:lnTo>
                  <a:lnTo>
                    <a:pt x="0" y="22021"/>
                  </a:lnTo>
                  <a:lnTo>
                    <a:pt x="1729" y="30595"/>
                  </a:lnTo>
                  <a:lnTo>
                    <a:pt x="6448" y="37595"/>
                  </a:lnTo>
                  <a:lnTo>
                    <a:pt x="13448" y="42313"/>
                  </a:lnTo>
                  <a:lnTo>
                    <a:pt x="22021" y="44043"/>
                  </a:lnTo>
                  <a:lnTo>
                    <a:pt x="30595" y="42313"/>
                  </a:lnTo>
                  <a:lnTo>
                    <a:pt x="37595" y="37595"/>
                  </a:lnTo>
                  <a:lnTo>
                    <a:pt x="42313" y="30595"/>
                  </a:lnTo>
                  <a:lnTo>
                    <a:pt x="44043" y="22021"/>
                  </a:lnTo>
                  <a:lnTo>
                    <a:pt x="42313" y="13448"/>
                  </a:lnTo>
                  <a:lnTo>
                    <a:pt x="37595" y="6448"/>
                  </a:lnTo>
                  <a:lnTo>
                    <a:pt x="30595" y="1729"/>
                  </a:lnTo>
                  <a:lnTo>
                    <a:pt x="2202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79661" y="5636380"/>
              <a:ext cx="44450" cy="44450"/>
            </a:xfrm>
            <a:custGeom>
              <a:avLst/>
              <a:gdLst/>
              <a:ahLst/>
              <a:cxnLst/>
              <a:rect l="l" t="t" r="r" b="b"/>
              <a:pathLst>
                <a:path w="44450" h="44450">
                  <a:moveTo>
                    <a:pt x="22021" y="0"/>
                  </a:moveTo>
                  <a:lnTo>
                    <a:pt x="30595" y="1729"/>
                  </a:lnTo>
                  <a:lnTo>
                    <a:pt x="37595" y="6448"/>
                  </a:lnTo>
                  <a:lnTo>
                    <a:pt x="42313" y="13448"/>
                  </a:lnTo>
                  <a:lnTo>
                    <a:pt x="44043" y="22021"/>
                  </a:lnTo>
                  <a:lnTo>
                    <a:pt x="42313" y="30595"/>
                  </a:lnTo>
                  <a:lnTo>
                    <a:pt x="37595" y="37595"/>
                  </a:lnTo>
                  <a:lnTo>
                    <a:pt x="30595" y="42313"/>
                  </a:lnTo>
                  <a:lnTo>
                    <a:pt x="22021" y="44043"/>
                  </a:lnTo>
                  <a:lnTo>
                    <a:pt x="13448" y="42313"/>
                  </a:lnTo>
                  <a:lnTo>
                    <a:pt x="6448" y="37595"/>
                  </a:lnTo>
                  <a:lnTo>
                    <a:pt x="1729" y="30595"/>
                  </a:lnTo>
                  <a:lnTo>
                    <a:pt x="0" y="22021"/>
                  </a:lnTo>
                  <a:lnTo>
                    <a:pt x="1729" y="13448"/>
                  </a:lnTo>
                  <a:lnTo>
                    <a:pt x="6448" y="6448"/>
                  </a:lnTo>
                  <a:lnTo>
                    <a:pt x="13448" y="1729"/>
                  </a:lnTo>
                  <a:lnTo>
                    <a:pt x="22021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100524" y="5110106"/>
              <a:ext cx="283210" cy="262255"/>
            </a:xfrm>
            <a:custGeom>
              <a:avLst/>
              <a:gdLst/>
              <a:ahLst/>
              <a:cxnLst/>
              <a:rect l="l" t="t" r="r" b="b"/>
              <a:pathLst>
                <a:path w="283210" h="262254">
                  <a:moveTo>
                    <a:pt x="157645" y="0"/>
                  </a:moveTo>
                  <a:lnTo>
                    <a:pt x="0" y="261975"/>
                  </a:lnTo>
                  <a:lnTo>
                    <a:pt x="282841" y="136778"/>
                  </a:lnTo>
                  <a:lnTo>
                    <a:pt x="258500" y="95631"/>
                  </a:lnTo>
                  <a:lnTo>
                    <a:pt x="229520" y="59116"/>
                  </a:lnTo>
                  <a:lnTo>
                    <a:pt x="195902" y="27238"/>
                  </a:lnTo>
                  <a:lnTo>
                    <a:pt x="157645" y="0"/>
                  </a:lnTo>
                  <a:close/>
                </a:path>
              </a:pathLst>
            </a:custGeom>
            <a:solidFill>
              <a:srgbClr val="792D2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175587" y="4620240"/>
              <a:ext cx="862965" cy="76835"/>
            </a:xfrm>
            <a:custGeom>
              <a:avLst/>
              <a:gdLst/>
              <a:ahLst/>
              <a:cxnLst/>
              <a:rect l="l" t="t" r="r" b="b"/>
              <a:pathLst>
                <a:path w="862964" h="76835">
                  <a:moveTo>
                    <a:pt x="855047" y="34277"/>
                  </a:moveTo>
                  <a:lnTo>
                    <a:pt x="817384" y="34277"/>
                  </a:lnTo>
                  <a:lnTo>
                    <a:pt x="817473" y="41478"/>
                  </a:lnTo>
                  <a:lnTo>
                    <a:pt x="782408" y="41889"/>
                  </a:lnTo>
                  <a:lnTo>
                    <a:pt x="773302" y="76809"/>
                  </a:lnTo>
                  <a:lnTo>
                    <a:pt x="862457" y="37350"/>
                  </a:lnTo>
                  <a:lnTo>
                    <a:pt x="855047" y="34277"/>
                  </a:lnTo>
                  <a:close/>
                </a:path>
                <a:path w="862964" h="76835">
                  <a:moveTo>
                    <a:pt x="782326" y="34688"/>
                  </a:moveTo>
                  <a:lnTo>
                    <a:pt x="0" y="43865"/>
                  </a:lnTo>
                  <a:lnTo>
                    <a:pt x="88" y="51066"/>
                  </a:lnTo>
                  <a:lnTo>
                    <a:pt x="782408" y="41889"/>
                  </a:lnTo>
                  <a:lnTo>
                    <a:pt x="782326" y="34688"/>
                  </a:lnTo>
                  <a:close/>
                </a:path>
                <a:path w="862964" h="76835">
                  <a:moveTo>
                    <a:pt x="817384" y="34277"/>
                  </a:moveTo>
                  <a:lnTo>
                    <a:pt x="782326" y="34688"/>
                  </a:lnTo>
                  <a:lnTo>
                    <a:pt x="782408" y="41889"/>
                  </a:lnTo>
                  <a:lnTo>
                    <a:pt x="817473" y="41478"/>
                  </a:lnTo>
                  <a:lnTo>
                    <a:pt x="817384" y="34277"/>
                  </a:lnTo>
                  <a:close/>
                </a:path>
                <a:path w="862964" h="76835">
                  <a:moveTo>
                    <a:pt x="772413" y="0"/>
                  </a:moveTo>
                  <a:lnTo>
                    <a:pt x="782326" y="34688"/>
                  </a:lnTo>
                  <a:lnTo>
                    <a:pt x="817384" y="34277"/>
                  </a:lnTo>
                  <a:lnTo>
                    <a:pt x="855047" y="34277"/>
                  </a:lnTo>
                  <a:lnTo>
                    <a:pt x="77241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/>
          <p:nvPr/>
        </p:nvSpPr>
        <p:spPr>
          <a:xfrm>
            <a:off x="1845090" y="2505078"/>
            <a:ext cx="491490" cy="492125"/>
          </a:xfrm>
          <a:custGeom>
            <a:avLst/>
            <a:gdLst/>
            <a:ahLst/>
            <a:cxnLst/>
            <a:rect l="l" t="t" r="r" b="b"/>
            <a:pathLst>
              <a:path w="491489" h="492125">
                <a:moveTo>
                  <a:pt x="0" y="402120"/>
                </a:moveTo>
                <a:lnTo>
                  <a:pt x="38404" y="491731"/>
                </a:lnTo>
                <a:lnTo>
                  <a:pt x="57705" y="446697"/>
                </a:lnTo>
                <a:lnTo>
                  <a:pt x="34798" y="446697"/>
                </a:lnTo>
                <a:lnTo>
                  <a:pt x="34798" y="411625"/>
                </a:lnTo>
                <a:lnTo>
                  <a:pt x="2400" y="403288"/>
                </a:lnTo>
                <a:lnTo>
                  <a:pt x="0" y="402120"/>
                </a:lnTo>
                <a:close/>
              </a:path>
              <a:path w="491489" h="492125">
                <a:moveTo>
                  <a:pt x="34798" y="411625"/>
                </a:moveTo>
                <a:lnTo>
                  <a:pt x="34798" y="446697"/>
                </a:lnTo>
                <a:lnTo>
                  <a:pt x="41998" y="446697"/>
                </a:lnTo>
                <a:lnTo>
                  <a:pt x="41998" y="411721"/>
                </a:lnTo>
                <a:lnTo>
                  <a:pt x="38404" y="411721"/>
                </a:lnTo>
                <a:lnTo>
                  <a:pt x="36004" y="411683"/>
                </a:lnTo>
                <a:lnTo>
                  <a:pt x="34798" y="411625"/>
                </a:lnTo>
                <a:close/>
              </a:path>
              <a:path w="491489" h="492125">
                <a:moveTo>
                  <a:pt x="76809" y="402120"/>
                </a:moveTo>
                <a:lnTo>
                  <a:pt x="42011" y="411625"/>
                </a:lnTo>
                <a:lnTo>
                  <a:pt x="41998" y="446697"/>
                </a:lnTo>
                <a:lnTo>
                  <a:pt x="57705" y="446697"/>
                </a:lnTo>
                <a:lnTo>
                  <a:pt x="76809" y="402120"/>
                </a:lnTo>
                <a:close/>
              </a:path>
              <a:path w="491489" h="492125">
                <a:moveTo>
                  <a:pt x="34798" y="158673"/>
                </a:moveTo>
                <a:lnTo>
                  <a:pt x="34810" y="411626"/>
                </a:lnTo>
                <a:lnTo>
                  <a:pt x="36004" y="411683"/>
                </a:lnTo>
                <a:lnTo>
                  <a:pt x="38404" y="411721"/>
                </a:lnTo>
                <a:lnTo>
                  <a:pt x="40805" y="411683"/>
                </a:lnTo>
                <a:lnTo>
                  <a:pt x="41998" y="411626"/>
                </a:lnTo>
                <a:lnTo>
                  <a:pt x="41998" y="162267"/>
                </a:lnTo>
                <a:lnTo>
                  <a:pt x="38404" y="162267"/>
                </a:lnTo>
                <a:lnTo>
                  <a:pt x="34798" y="158673"/>
                </a:lnTo>
                <a:close/>
              </a:path>
              <a:path w="491489" h="492125">
                <a:moveTo>
                  <a:pt x="41998" y="411626"/>
                </a:moveTo>
                <a:lnTo>
                  <a:pt x="40805" y="411683"/>
                </a:lnTo>
                <a:lnTo>
                  <a:pt x="38404" y="411721"/>
                </a:lnTo>
                <a:lnTo>
                  <a:pt x="41998" y="411721"/>
                </a:lnTo>
                <a:close/>
              </a:path>
              <a:path w="491489" h="492125">
                <a:moveTo>
                  <a:pt x="483666" y="155067"/>
                </a:moveTo>
                <a:lnTo>
                  <a:pt x="38404" y="155067"/>
                </a:lnTo>
                <a:lnTo>
                  <a:pt x="34798" y="158673"/>
                </a:lnTo>
                <a:lnTo>
                  <a:pt x="38404" y="162267"/>
                </a:lnTo>
                <a:lnTo>
                  <a:pt x="41998" y="162267"/>
                </a:lnTo>
                <a:lnTo>
                  <a:pt x="41998" y="158673"/>
                </a:lnTo>
                <a:lnTo>
                  <a:pt x="483666" y="158673"/>
                </a:lnTo>
                <a:lnTo>
                  <a:pt x="483666" y="155067"/>
                </a:lnTo>
                <a:close/>
              </a:path>
              <a:path w="491489" h="492125">
                <a:moveTo>
                  <a:pt x="483666" y="158673"/>
                </a:moveTo>
                <a:lnTo>
                  <a:pt x="41998" y="158673"/>
                </a:lnTo>
                <a:lnTo>
                  <a:pt x="41998" y="162267"/>
                </a:lnTo>
                <a:lnTo>
                  <a:pt x="487273" y="162267"/>
                </a:lnTo>
                <a:lnTo>
                  <a:pt x="483666" y="158673"/>
                </a:lnTo>
                <a:close/>
              </a:path>
              <a:path w="491489" h="492125">
                <a:moveTo>
                  <a:pt x="490867" y="0"/>
                </a:moveTo>
                <a:lnTo>
                  <a:pt x="483666" y="0"/>
                </a:lnTo>
                <a:lnTo>
                  <a:pt x="483666" y="158673"/>
                </a:lnTo>
                <a:lnTo>
                  <a:pt x="487273" y="162267"/>
                </a:lnTo>
                <a:lnTo>
                  <a:pt x="487273" y="155067"/>
                </a:lnTo>
                <a:lnTo>
                  <a:pt x="490867" y="155067"/>
                </a:lnTo>
                <a:lnTo>
                  <a:pt x="490867" y="0"/>
                </a:lnTo>
                <a:close/>
              </a:path>
              <a:path w="491489" h="492125">
                <a:moveTo>
                  <a:pt x="490867" y="155067"/>
                </a:moveTo>
                <a:lnTo>
                  <a:pt x="487273" y="155067"/>
                </a:lnTo>
                <a:lnTo>
                  <a:pt x="487273" y="162267"/>
                </a:lnTo>
                <a:lnTo>
                  <a:pt x="490867" y="158673"/>
                </a:lnTo>
                <a:lnTo>
                  <a:pt x="490867" y="155067"/>
                </a:lnTo>
                <a:close/>
              </a:path>
              <a:path w="491489" h="492125">
                <a:moveTo>
                  <a:pt x="490867" y="158673"/>
                </a:moveTo>
                <a:lnTo>
                  <a:pt x="487273" y="162267"/>
                </a:lnTo>
                <a:lnTo>
                  <a:pt x="490867" y="162267"/>
                </a:lnTo>
                <a:lnTo>
                  <a:pt x="490867" y="158673"/>
                </a:lnTo>
                <a:close/>
              </a:path>
              <a:path w="491489" h="492125">
                <a:moveTo>
                  <a:pt x="38404" y="155067"/>
                </a:moveTo>
                <a:lnTo>
                  <a:pt x="34798" y="155067"/>
                </a:lnTo>
                <a:lnTo>
                  <a:pt x="34798" y="158673"/>
                </a:lnTo>
                <a:lnTo>
                  <a:pt x="38404" y="155067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728241" y="3865356"/>
            <a:ext cx="78803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CLOCKWISE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37017" y="5470179"/>
            <a:ext cx="1119505" cy="5334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35"/>
              </a:spcBef>
            </a:pPr>
            <a:r>
              <a:rPr sz="1050" spc="2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1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ANTI-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CLOCKWISE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531996" y="4414834"/>
            <a:ext cx="340995" cy="237490"/>
          </a:xfrm>
          <a:custGeom>
            <a:avLst/>
            <a:gdLst/>
            <a:ahLst/>
            <a:cxnLst/>
            <a:rect l="l" t="t" r="r" b="b"/>
            <a:pathLst>
              <a:path w="340995" h="237489">
                <a:moveTo>
                  <a:pt x="272565" y="42630"/>
                </a:moveTo>
                <a:lnTo>
                  <a:pt x="0" y="231343"/>
                </a:lnTo>
                <a:lnTo>
                  <a:pt x="4089" y="237261"/>
                </a:lnTo>
                <a:lnTo>
                  <a:pt x="276667" y="48548"/>
                </a:lnTo>
                <a:lnTo>
                  <a:pt x="276034" y="47536"/>
                </a:lnTo>
                <a:lnTo>
                  <a:pt x="274688" y="45542"/>
                </a:lnTo>
                <a:lnTo>
                  <a:pt x="273291" y="43586"/>
                </a:lnTo>
                <a:lnTo>
                  <a:pt x="272565" y="42630"/>
                </a:lnTo>
                <a:close/>
              </a:path>
              <a:path w="340995" h="237489">
                <a:moveTo>
                  <a:pt x="326249" y="22669"/>
                </a:moveTo>
                <a:lnTo>
                  <a:pt x="301396" y="22669"/>
                </a:lnTo>
                <a:lnTo>
                  <a:pt x="305498" y="28587"/>
                </a:lnTo>
                <a:lnTo>
                  <a:pt x="276667" y="48548"/>
                </a:lnTo>
                <a:lnTo>
                  <a:pt x="288658" y="82575"/>
                </a:lnTo>
                <a:lnTo>
                  <a:pt x="326249" y="22669"/>
                </a:lnTo>
                <a:close/>
              </a:path>
              <a:path w="340995" h="237489">
                <a:moveTo>
                  <a:pt x="301396" y="22669"/>
                </a:moveTo>
                <a:lnTo>
                  <a:pt x="272565" y="42630"/>
                </a:lnTo>
                <a:lnTo>
                  <a:pt x="273291" y="43586"/>
                </a:lnTo>
                <a:lnTo>
                  <a:pt x="274688" y="45542"/>
                </a:lnTo>
                <a:lnTo>
                  <a:pt x="276034" y="47536"/>
                </a:lnTo>
                <a:lnTo>
                  <a:pt x="276667" y="48548"/>
                </a:lnTo>
                <a:lnTo>
                  <a:pt x="305498" y="28587"/>
                </a:lnTo>
                <a:lnTo>
                  <a:pt x="301396" y="22669"/>
                </a:lnTo>
                <a:close/>
              </a:path>
              <a:path w="340995" h="237489">
                <a:moveTo>
                  <a:pt x="340474" y="0"/>
                </a:moveTo>
                <a:lnTo>
                  <a:pt x="244944" y="19430"/>
                </a:lnTo>
                <a:lnTo>
                  <a:pt x="247256" y="20739"/>
                </a:lnTo>
                <a:lnTo>
                  <a:pt x="249516" y="22097"/>
                </a:lnTo>
                <a:lnTo>
                  <a:pt x="272565" y="42630"/>
                </a:lnTo>
                <a:lnTo>
                  <a:pt x="301396" y="22669"/>
                </a:lnTo>
                <a:lnTo>
                  <a:pt x="326249" y="22669"/>
                </a:lnTo>
                <a:lnTo>
                  <a:pt x="340474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88298" y="4926149"/>
            <a:ext cx="829310" cy="193675"/>
          </a:xfrm>
          <a:custGeom>
            <a:avLst/>
            <a:gdLst/>
            <a:ahLst/>
            <a:cxnLst/>
            <a:rect l="l" t="t" r="r" b="b"/>
            <a:pathLst>
              <a:path w="829310" h="193675">
                <a:moveTo>
                  <a:pt x="749782" y="161127"/>
                </a:moveTo>
                <a:lnTo>
                  <a:pt x="733463" y="193306"/>
                </a:lnTo>
                <a:lnTo>
                  <a:pt x="828967" y="173723"/>
                </a:lnTo>
                <a:lnTo>
                  <a:pt x="821004" y="168186"/>
                </a:lnTo>
                <a:lnTo>
                  <a:pt x="784136" y="168186"/>
                </a:lnTo>
                <a:lnTo>
                  <a:pt x="749782" y="161127"/>
                </a:lnTo>
                <a:close/>
              </a:path>
              <a:path w="829310" h="193675">
                <a:moveTo>
                  <a:pt x="751231" y="154066"/>
                </a:moveTo>
                <a:lnTo>
                  <a:pt x="751039" y="155257"/>
                </a:lnTo>
                <a:lnTo>
                  <a:pt x="750595" y="157619"/>
                </a:lnTo>
                <a:lnTo>
                  <a:pt x="750074" y="159956"/>
                </a:lnTo>
                <a:lnTo>
                  <a:pt x="749782" y="161127"/>
                </a:lnTo>
                <a:lnTo>
                  <a:pt x="784136" y="168186"/>
                </a:lnTo>
                <a:lnTo>
                  <a:pt x="785583" y="161124"/>
                </a:lnTo>
                <a:lnTo>
                  <a:pt x="751231" y="154066"/>
                </a:lnTo>
                <a:close/>
              </a:path>
              <a:path w="829310" h="193675">
                <a:moveTo>
                  <a:pt x="748918" y="118059"/>
                </a:moveTo>
                <a:lnTo>
                  <a:pt x="752093" y="145668"/>
                </a:lnTo>
                <a:lnTo>
                  <a:pt x="751941" y="148094"/>
                </a:lnTo>
                <a:lnTo>
                  <a:pt x="751713" y="150494"/>
                </a:lnTo>
                <a:lnTo>
                  <a:pt x="751420" y="152882"/>
                </a:lnTo>
                <a:lnTo>
                  <a:pt x="751231" y="154066"/>
                </a:lnTo>
                <a:lnTo>
                  <a:pt x="785583" y="161127"/>
                </a:lnTo>
                <a:lnTo>
                  <a:pt x="784136" y="168186"/>
                </a:lnTo>
                <a:lnTo>
                  <a:pt x="821004" y="168186"/>
                </a:lnTo>
                <a:lnTo>
                  <a:pt x="748918" y="118059"/>
                </a:lnTo>
                <a:close/>
              </a:path>
              <a:path w="829310" h="193675">
                <a:moveTo>
                  <a:pt x="1447" y="0"/>
                </a:moveTo>
                <a:lnTo>
                  <a:pt x="0" y="7061"/>
                </a:lnTo>
                <a:lnTo>
                  <a:pt x="749782" y="161124"/>
                </a:lnTo>
                <a:lnTo>
                  <a:pt x="750074" y="159956"/>
                </a:lnTo>
                <a:lnTo>
                  <a:pt x="750595" y="157619"/>
                </a:lnTo>
                <a:lnTo>
                  <a:pt x="751039" y="155257"/>
                </a:lnTo>
                <a:lnTo>
                  <a:pt x="751231" y="154066"/>
                </a:lnTo>
                <a:lnTo>
                  <a:pt x="1447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4" name="object 34"/>
          <p:cNvGrpSpPr/>
          <p:nvPr/>
        </p:nvGrpSpPr>
        <p:grpSpPr>
          <a:xfrm>
            <a:off x="452746" y="2596270"/>
            <a:ext cx="5661025" cy="3162935"/>
            <a:chOff x="452746" y="2596270"/>
            <a:chExt cx="5661025" cy="3162935"/>
          </a:xfrm>
        </p:grpSpPr>
        <p:pic>
          <p:nvPicPr>
            <p:cNvPr id="35" name="object 3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59471" y="2596270"/>
              <a:ext cx="245859" cy="239610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35781" y="2846092"/>
              <a:ext cx="804399" cy="183219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4014089" y="4176709"/>
              <a:ext cx="2099310" cy="1151255"/>
            </a:xfrm>
            <a:custGeom>
              <a:avLst/>
              <a:gdLst/>
              <a:ahLst/>
              <a:cxnLst/>
              <a:rect l="l" t="t" r="r" b="b"/>
              <a:pathLst>
                <a:path w="2099310" h="1151254">
                  <a:moveTo>
                    <a:pt x="2099310" y="1027696"/>
                  </a:moveTo>
                  <a:lnTo>
                    <a:pt x="1891830" y="161353"/>
                  </a:lnTo>
                  <a:lnTo>
                    <a:pt x="1810308" y="156070"/>
                  </a:lnTo>
                  <a:lnTo>
                    <a:pt x="1617967" y="136817"/>
                  </a:lnTo>
                  <a:lnTo>
                    <a:pt x="1393177" y="98488"/>
                  </a:lnTo>
                  <a:lnTo>
                    <a:pt x="1214272" y="35979"/>
                  </a:lnTo>
                  <a:lnTo>
                    <a:pt x="1181481" y="20548"/>
                  </a:lnTo>
                  <a:lnTo>
                    <a:pt x="1144536" y="9855"/>
                  </a:lnTo>
                  <a:lnTo>
                    <a:pt x="1103731" y="3276"/>
                  </a:lnTo>
                  <a:lnTo>
                    <a:pt x="1059383" y="203"/>
                  </a:lnTo>
                  <a:lnTo>
                    <a:pt x="1011783" y="0"/>
                  </a:lnTo>
                  <a:lnTo>
                    <a:pt x="961237" y="2057"/>
                  </a:lnTo>
                  <a:lnTo>
                    <a:pt x="908024" y="5778"/>
                  </a:lnTo>
                  <a:lnTo>
                    <a:pt x="794854" y="15671"/>
                  </a:lnTo>
                  <a:lnTo>
                    <a:pt x="735482" y="20637"/>
                  </a:lnTo>
                  <a:lnTo>
                    <a:pt x="674649" y="24765"/>
                  </a:lnTo>
                  <a:lnTo>
                    <a:pt x="612660" y="27470"/>
                  </a:lnTo>
                  <a:lnTo>
                    <a:pt x="608888" y="32727"/>
                  </a:lnTo>
                  <a:lnTo>
                    <a:pt x="320941" y="17030"/>
                  </a:lnTo>
                  <a:lnTo>
                    <a:pt x="271602" y="22313"/>
                  </a:lnTo>
                  <a:lnTo>
                    <a:pt x="227812" y="42087"/>
                  </a:lnTo>
                  <a:lnTo>
                    <a:pt x="192341" y="73888"/>
                  </a:lnTo>
                  <a:lnTo>
                    <a:pt x="167932" y="115265"/>
                  </a:lnTo>
                  <a:lnTo>
                    <a:pt x="157327" y="163741"/>
                  </a:lnTo>
                  <a:lnTo>
                    <a:pt x="162598" y="213080"/>
                  </a:lnTo>
                  <a:lnTo>
                    <a:pt x="182372" y="256870"/>
                  </a:lnTo>
                  <a:lnTo>
                    <a:pt x="214185" y="292341"/>
                  </a:lnTo>
                  <a:lnTo>
                    <a:pt x="217170" y="294106"/>
                  </a:lnTo>
                  <a:lnTo>
                    <a:pt x="191300" y="292696"/>
                  </a:lnTo>
                  <a:lnTo>
                    <a:pt x="146456" y="296303"/>
                  </a:lnTo>
                  <a:lnTo>
                    <a:pt x="105435" y="311111"/>
                  </a:lnTo>
                  <a:lnTo>
                    <a:pt x="69977" y="335584"/>
                  </a:lnTo>
                  <a:lnTo>
                    <a:pt x="41795" y="368173"/>
                  </a:lnTo>
                  <a:lnTo>
                    <a:pt x="22618" y="407339"/>
                  </a:lnTo>
                  <a:lnTo>
                    <a:pt x="14160" y="451535"/>
                  </a:lnTo>
                  <a:lnTo>
                    <a:pt x="17767" y="496404"/>
                  </a:lnTo>
                  <a:lnTo>
                    <a:pt x="32575" y="537425"/>
                  </a:lnTo>
                  <a:lnTo>
                    <a:pt x="57048" y="572884"/>
                  </a:lnTo>
                  <a:lnTo>
                    <a:pt x="78016" y="591019"/>
                  </a:lnTo>
                  <a:lnTo>
                    <a:pt x="51117" y="600595"/>
                  </a:lnTo>
                  <a:lnTo>
                    <a:pt x="26555" y="618680"/>
                  </a:lnTo>
                  <a:lnTo>
                    <a:pt x="10109" y="641667"/>
                  </a:lnTo>
                  <a:lnTo>
                    <a:pt x="1384" y="668147"/>
                  </a:lnTo>
                  <a:lnTo>
                    <a:pt x="0" y="696709"/>
                  </a:lnTo>
                  <a:lnTo>
                    <a:pt x="5562" y="725957"/>
                  </a:lnTo>
                  <a:lnTo>
                    <a:pt x="35928" y="780897"/>
                  </a:lnTo>
                  <a:lnTo>
                    <a:pt x="89357" y="821728"/>
                  </a:lnTo>
                  <a:lnTo>
                    <a:pt x="162687" y="837234"/>
                  </a:lnTo>
                  <a:lnTo>
                    <a:pt x="523773" y="833221"/>
                  </a:lnTo>
                  <a:lnTo>
                    <a:pt x="528421" y="874509"/>
                  </a:lnTo>
                  <a:lnTo>
                    <a:pt x="554456" y="1030185"/>
                  </a:lnTo>
                  <a:lnTo>
                    <a:pt x="562203" y="1146098"/>
                  </a:lnTo>
                  <a:lnTo>
                    <a:pt x="570255" y="1149337"/>
                  </a:lnTo>
                  <a:lnTo>
                    <a:pt x="592467" y="1150874"/>
                  </a:lnTo>
                  <a:lnTo>
                    <a:pt x="626757" y="1150620"/>
                  </a:lnTo>
                  <a:lnTo>
                    <a:pt x="671055" y="1148448"/>
                  </a:lnTo>
                  <a:lnTo>
                    <a:pt x="723290" y="1144282"/>
                  </a:lnTo>
                  <a:lnTo>
                    <a:pt x="781367" y="1138008"/>
                  </a:lnTo>
                  <a:lnTo>
                    <a:pt x="843216" y="1129538"/>
                  </a:lnTo>
                  <a:lnTo>
                    <a:pt x="906767" y="1118743"/>
                  </a:lnTo>
                  <a:lnTo>
                    <a:pt x="969924" y="1105547"/>
                  </a:lnTo>
                  <a:lnTo>
                    <a:pt x="1030617" y="1089825"/>
                  </a:lnTo>
                  <a:lnTo>
                    <a:pt x="1086764" y="1071499"/>
                  </a:lnTo>
                  <a:lnTo>
                    <a:pt x="1136281" y="1050442"/>
                  </a:lnTo>
                  <a:lnTo>
                    <a:pt x="1363573" y="1009015"/>
                  </a:lnTo>
                  <a:lnTo>
                    <a:pt x="1686090" y="1005408"/>
                  </a:lnTo>
                  <a:lnTo>
                    <a:pt x="1974443" y="1018628"/>
                  </a:lnTo>
                  <a:lnTo>
                    <a:pt x="2099310" y="1027696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111633" y="4179535"/>
              <a:ext cx="792480" cy="156845"/>
            </a:xfrm>
            <a:custGeom>
              <a:avLst/>
              <a:gdLst/>
              <a:ahLst/>
              <a:cxnLst/>
              <a:rect l="l" t="t" r="r" b="b"/>
              <a:pathLst>
                <a:path w="792479" h="156845">
                  <a:moveTo>
                    <a:pt x="0" y="0"/>
                  </a:moveTo>
                  <a:lnTo>
                    <a:pt x="53589" y="7588"/>
                  </a:lnTo>
                  <a:lnTo>
                    <a:pt x="101185" y="25390"/>
                  </a:lnTo>
                  <a:lnTo>
                    <a:pt x="146598" y="45959"/>
                  </a:lnTo>
                  <a:lnTo>
                    <a:pt x="193636" y="61849"/>
                  </a:lnTo>
                  <a:lnTo>
                    <a:pt x="219090" y="68928"/>
                  </a:lnTo>
                  <a:lnTo>
                    <a:pt x="245154" y="77738"/>
                  </a:lnTo>
                  <a:lnTo>
                    <a:pt x="273246" y="86950"/>
                  </a:lnTo>
                  <a:lnTo>
                    <a:pt x="359220" y="107585"/>
                  </a:lnTo>
                  <a:lnTo>
                    <a:pt x="404785" y="117657"/>
                  </a:lnTo>
                  <a:lnTo>
                    <a:pt x="447850" y="124999"/>
                  </a:lnTo>
                  <a:lnTo>
                    <a:pt x="494784" y="129157"/>
                  </a:lnTo>
                  <a:lnTo>
                    <a:pt x="551954" y="129679"/>
                  </a:lnTo>
                  <a:lnTo>
                    <a:pt x="588769" y="132024"/>
                  </a:lnTo>
                  <a:lnTo>
                    <a:pt x="633896" y="138650"/>
                  </a:lnTo>
                  <a:lnTo>
                    <a:pt x="683866" y="146799"/>
                  </a:lnTo>
                  <a:lnTo>
                    <a:pt x="735209" y="153711"/>
                  </a:lnTo>
                  <a:lnTo>
                    <a:pt x="784453" y="156629"/>
                  </a:lnTo>
                  <a:lnTo>
                    <a:pt x="787019" y="156629"/>
                  </a:lnTo>
                  <a:lnTo>
                    <a:pt x="789584" y="156629"/>
                  </a:lnTo>
                  <a:lnTo>
                    <a:pt x="792149" y="156629"/>
                  </a:lnTo>
                </a:path>
              </a:pathLst>
            </a:custGeom>
            <a:ln w="3594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927977" y="3715956"/>
              <a:ext cx="458470" cy="1000125"/>
            </a:xfrm>
            <a:custGeom>
              <a:avLst/>
              <a:gdLst/>
              <a:ahLst/>
              <a:cxnLst/>
              <a:rect l="l" t="t" r="r" b="b"/>
              <a:pathLst>
                <a:path w="458470" h="1000125">
                  <a:moveTo>
                    <a:pt x="119744" y="0"/>
                  </a:moveTo>
                  <a:lnTo>
                    <a:pt x="58841" y="24580"/>
                  </a:lnTo>
                  <a:lnTo>
                    <a:pt x="35384" y="55592"/>
                  </a:lnTo>
                  <a:lnTo>
                    <a:pt x="20535" y="91738"/>
                  </a:lnTo>
                  <a:lnTo>
                    <a:pt x="9817" y="135034"/>
                  </a:lnTo>
                  <a:lnTo>
                    <a:pt x="3036" y="183511"/>
                  </a:lnTo>
                  <a:lnTo>
                    <a:pt x="0" y="235201"/>
                  </a:lnTo>
                  <a:lnTo>
                    <a:pt x="512" y="288136"/>
                  </a:lnTo>
                  <a:lnTo>
                    <a:pt x="4380" y="340348"/>
                  </a:lnTo>
                  <a:lnTo>
                    <a:pt x="11410" y="389869"/>
                  </a:lnTo>
                  <a:lnTo>
                    <a:pt x="21407" y="434731"/>
                  </a:lnTo>
                  <a:lnTo>
                    <a:pt x="34178" y="472965"/>
                  </a:lnTo>
                  <a:lnTo>
                    <a:pt x="51045" y="519702"/>
                  </a:lnTo>
                  <a:lnTo>
                    <a:pt x="67392" y="570212"/>
                  </a:lnTo>
                  <a:lnTo>
                    <a:pt x="85668" y="620823"/>
                  </a:lnTo>
                  <a:lnTo>
                    <a:pt x="108325" y="667860"/>
                  </a:lnTo>
                  <a:lnTo>
                    <a:pt x="137813" y="707649"/>
                  </a:lnTo>
                  <a:lnTo>
                    <a:pt x="176583" y="736516"/>
                  </a:lnTo>
                  <a:lnTo>
                    <a:pt x="193698" y="750569"/>
                  </a:lnTo>
                  <a:lnTo>
                    <a:pt x="228147" y="782509"/>
                  </a:lnTo>
                  <a:lnTo>
                    <a:pt x="272594" y="826036"/>
                  </a:lnTo>
                  <a:lnTo>
                    <a:pt x="319703" y="874850"/>
                  </a:lnTo>
                  <a:lnTo>
                    <a:pt x="362141" y="922652"/>
                  </a:lnTo>
                  <a:lnTo>
                    <a:pt x="392571" y="963142"/>
                  </a:lnTo>
                  <a:lnTo>
                    <a:pt x="403659" y="990020"/>
                  </a:lnTo>
                  <a:lnTo>
                    <a:pt x="403636" y="999897"/>
                  </a:lnTo>
                  <a:lnTo>
                    <a:pt x="403659" y="995418"/>
                  </a:lnTo>
                  <a:lnTo>
                    <a:pt x="413781" y="955287"/>
                  </a:lnTo>
                  <a:lnTo>
                    <a:pt x="421514" y="898091"/>
                  </a:lnTo>
                  <a:lnTo>
                    <a:pt x="427385" y="830652"/>
                  </a:lnTo>
                  <a:lnTo>
                    <a:pt x="431918" y="759795"/>
                  </a:lnTo>
                  <a:lnTo>
                    <a:pt x="435640" y="692342"/>
                  </a:lnTo>
                  <a:lnTo>
                    <a:pt x="439076" y="635119"/>
                  </a:lnTo>
                  <a:lnTo>
                    <a:pt x="442752" y="594949"/>
                  </a:lnTo>
                  <a:lnTo>
                    <a:pt x="447194" y="578655"/>
                  </a:lnTo>
                  <a:lnTo>
                    <a:pt x="458002" y="571111"/>
                  </a:lnTo>
                  <a:lnTo>
                    <a:pt x="420171" y="532667"/>
                  </a:lnTo>
                  <a:lnTo>
                    <a:pt x="381947" y="488415"/>
                  </a:lnTo>
                  <a:lnTo>
                    <a:pt x="347301" y="441734"/>
                  </a:lnTo>
                  <a:lnTo>
                    <a:pt x="320207" y="396003"/>
                  </a:lnTo>
                  <a:lnTo>
                    <a:pt x="293484" y="341175"/>
                  </a:lnTo>
                  <a:lnTo>
                    <a:pt x="275956" y="302204"/>
                  </a:lnTo>
                  <a:lnTo>
                    <a:pt x="260761" y="255243"/>
                  </a:lnTo>
                  <a:lnTo>
                    <a:pt x="259160" y="221937"/>
                  </a:lnTo>
                  <a:lnTo>
                    <a:pt x="258625" y="200036"/>
                  </a:lnTo>
                  <a:lnTo>
                    <a:pt x="248427" y="124998"/>
                  </a:lnTo>
                  <a:lnTo>
                    <a:pt x="234401" y="81430"/>
                  </a:lnTo>
                  <a:lnTo>
                    <a:pt x="212265" y="46461"/>
                  </a:lnTo>
                  <a:lnTo>
                    <a:pt x="152683" y="5061"/>
                  </a:lnTo>
                  <a:lnTo>
                    <a:pt x="119744" y="0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039577" y="3771130"/>
              <a:ext cx="144059" cy="242207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4928559" y="3715499"/>
              <a:ext cx="435609" cy="768985"/>
            </a:xfrm>
            <a:custGeom>
              <a:avLst/>
              <a:gdLst/>
              <a:ahLst/>
              <a:cxnLst/>
              <a:rect l="l" t="t" r="r" b="b"/>
              <a:pathLst>
                <a:path w="435610" h="768985">
                  <a:moveTo>
                    <a:pt x="435195" y="543861"/>
                  </a:moveTo>
                  <a:lnTo>
                    <a:pt x="380625" y="501380"/>
                  </a:lnTo>
                  <a:lnTo>
                    <a:pt x="349387" y="458643"/>
                  </a:lnTo>
                  <a:lnTo>
                    <a:pt x="319532" y="408718"/>
                  </a:lnTo>
                  <a:lnTo>
                    <a:pt x="294074" y="356965"/>
                  </a:lnTo>
                  <a:lnTo>
                    <a:pt x="276027" y="308740"/>
                  </a:lnTo>
                  <a:lnTo>
                    <a:pt x="268405" y="269401"/>
                  </a:lnTo>
                  <a:lnTo>
                    <a:pt x="263170" y="205371"/>
                  </a:lnTo>
                  <a:lnTo>
                    <a:pt x="253503" y="149024"/>
                  </a:lnTo>
                  <a:lnTo>
                    <a:pt x="239873" y="101399"/>
                  </a:lnTo>
                  <a:lnTo>
                    <a:pt x="222750" y="63537"/>
                  </a:lnTo>
                  <a:lnTo>
                    <a:pt x="179899" y="21256"/>
                  </a:lnTo>
                  <a:lnTo>
                    <a:pt x="105434" y="0"/>
                  </a:lnTo>
                  <a:lnTo>
                    <a:pt x="65054" y="11191"/>
                  </a:lnTo>
                  <a:lnTo>
                    <a:pt x="30293" y="55800"/>
                  </a:lnTo>
                  <a:lnTo>
                    <a:pt x="12034" y="138409"/>
                  </a:lnTo>
                  <a:lnTo>
                    <a:pt x="5373" y="198016"/>
                  </a:lnTo>
                  <a:lnTo>
                    <a:pt x="1160" y="260893"/>
                  </a:lnTo>
                  <a:lnTo>
                    <a:pt x="0" y="320339"/>
                  </a:lnTo>
                  <a:lnTo>
                    <a:pt x="2493" y="369655"/>
                  </a:lnTo>
                  <a:lnTo>
                    <a:pt x="9087" y="408502"/>
                  </a:lnTo>
                  <a:lnTo>
                    <a:pt x="20875" y="456506"/>
                  </a:lnTo>
                  <a:lnTo>
                    <a:pt x="36266" y="507770"/>
                  </a:lnTo>
                  <a:lnTo>
                    <a:pt x="53669" y="556393"/>
                  </a:lnTo>
                  <a:lnTo>
                    <a:pt x="71492" y="596477"/>
                  </a:lnTo>
                  <a:lnTo>
                    <a:pt x="93087" y="641064"/>
                  </a:lnTo>
                  <a:lnTo>
                    <a:pt x="106210" y="670791"/>
                  </a:lnTo>
                  <a:lnTo>
                    <a:pt x="132354" y="709620"/>
                  </a:lnTo>
                  <a:lnTo>
                    <a:pt x="200549" y="760879"/>
                  </a:lnTo>
                  <a:lnTo>
                    <a:pt x="205655" y="768727"/>
                  </a:lnTo>
                  <a:lnTo>
                    <a:pt x="208652" y="767610"/>
                  </a:lnTo>
                </a:path>
              </a:pathLst>
            </a:custGeom>
            <a:ln w="3594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245494" y="4230213"/>
              <a:ext cx="51435" cy="104139"/>
            </a:xfrm>
            <a:custGeom>
              <a:avLst/>
              <a:gdLst/>
              <a:ahLst/>
              <a:cxnLst/>
              <a:rect l="l" t="t" r="r" b="b"/>
              <a:pathLst>
                <a:path w="51435" h="104139">
                  <a:moveTo>
                    <a:pt x="19062" y="0"/>
                  </a:moveTo>
                  <a:lnTo>
                    <a:pt x="0" y="6273"/>
                  </a:lnTo>
                  <a:lnTo>
                    <a:pt x="32169" y="104025"/>
                  </a:lnTo>
                  <a:lnTo>
                    <a:pt x="51231" y="97751"/>
                  </a:lnTo>
                  <a:lnTo>
                    <a:pt x="19062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135273" y="4055850"/>
              <a:ext cx="297180" cy="313690"/>
            </a:xfrm>
            <a:custGeom>
              <a:avLst/>
              <a:gdLst/>
              <a:ahLst/>
              <a:cxnLst/>
              <a:rect l="l" t="t" r="r" b="b"/>
              <a:pathLst>
                <a:path w="297179" h="313689">
                  <a:moveTo>
                    <a:pt x="82036" y="0"/>
                  </a:moveTo>
                  <a:lnTo>
                    <a:pt x="1836" y="71323"/>
                  </a:lnTo>
                  <a:lnTo>
                    <a:pt x="0" y="77591"/>
                  </a:lnTo>
                  <a:lnTo>
                    <a:pt x="32" y="83956"/>
                  </a:lnTo>
                  <a:lnTo>
                    <a:pt x="1932" y="90422"/>
                  </a:lnTo>
                  <a:lnTo>
                    <a:pt x="5697" y="96989"/>
                  </a:lnTo>
                  <a:lnTo>
                    <a:pt x="34412" y="108917"/>
                  </a:lnTo>
                  <a:lnTo>
                    <a:pt x="62694" y="123258"/>
                  </a:lnTo>
                  <a:lnTo>
                    <a:pt x="117558" y="161404"/>
                  </a:lnTo>
                  <a:lnTo>
                    <a:pt x="144792" y="226126"/>
                  </a:lnTo>
                  <a:lnTo>
                    <a:pt x="150947" y="292735"/>
                  </a:lnTo>
                  <a:lnTo>
                    <a:pt x="157525" y="303661"/>
                  </a:lnTo>
                  <a:lnTo>
                    <a:pt x="164218" y="310665"/>
                  </a:lnTo>
                  <a:lnTo>
                    <a:pt x="170778" y="313171"/>
                  </a:lnTo>
                  <a:lnTo>
                    <a:pt x="176956" y="310603"/>
                  </a:lnTo>
                  <a:lnTo>
                    <a:pt x="207523" y="303410"/>
                  </a:lnTo>
                  <a:lnTo>
                    <a:pt x="237875" y="289817"/>
                  </a:lnTo>
                  <a:lnTo>
                    <a:pt x="267717" y="272684"/>
                  </a:lnTo>
                  <a:lnTo>
                    <a:pt x="296755" y="254876"/>
                  </a:lnTo>
                  <a:lnTo>
                    <a:pt x="82036" y="0"/>
                  </a:lnTo>
                  <a:close/>
                </a:path>
              </a:pathLst>
            </a:custGeom>
            <a:solidFill>
              <a:srgbClr val="A31D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66198" y="3104318"/>
              <a:ext cx="1083634" cy="2654320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4540351" y="4026061"/>
              <a:ext cx="433070" cy="1271905"/>
            </a:xfrm>
            <a:custGeom>
              <a:avLst/>
              <a:gdLst/>
              <a:ahLst/>
              <a:cxnLst/>
              <a:rect l="l" t="t" r="r" b="b"/>
              <a:pathLst>
                <a:path w="433070" h="1271904">
                  <a:moveTo>
                    <a:pt x="44653" y="93408"/>
                  </a:moveTo>
                  <a:lnTo>
                    <a:pt x="44475" y="84391"/>
                  </a:lnTo>
                  <a:lnTo>
                    <a:pt x="40970" y="76428"/>
                  </a:lnTo>
                  <a:lnTo>
                    <a:pt x="34747" y="70358"/>
                  </a:lnTo>
                  <a:lnTo>
                    <a:pt x="26377" y="67030"/>
                  </a:lnTo>
                  <a:lnTo>
                    <a:pt x="17360" y="67208"/>
                  </a:lnTo>
                  <a:lnTo>
                    <a:pt x="9398" y="70700"/>
                  </a:lnTo>
                  <a:lnTo>
                    <a:pt x="3327" y="76923"/>
                  </a:lnTo>
                  <a:lnTo>
                    <a:pt x="0" y="85305"/>
                  </a:lnTo>
                  <a:lnTo>
                    <a:pt x="165" y="94310"/>
                  </a:lnTo>
                  <a:lnTo>
                    <a:pt x="3670" y="102273"/>
                  </a:lnTo>
                  <a:lnTo>
                    <a:pt x="9893" y="108343"/>
                  </a:lnTo>
                  <a:lnTo>
                    <a:pt x="18275" y="111683"/>
                  </a:lnTo>
                  <a:lnTo>
                    <a:pt x="27279" y="111506"/>
                  </a:lnTo>
                  <a:lnTo>
                    <a:pt x="35242" y="108000"/>
                  </a:lnTo>
                  <a:lnTo>
                    <a:pt x="41313" y="101777"/>
                  </a:lnTo>
                  <a:lnTo>
                    <a:pt x="44653" y="93408"/>
                  </a:lnTo>
                  <a:close/>
                </a:path>
                <a:path w="433070" h="1271904">
                  <a:moveTo>
                    <a:pt x="104267" y="271932"/>
                  </a:moveTo>
                  <a:lnTo>
                    <a:pt x="104089" y="262928"/>
                  </a:lnTo>
                  <a:lnTo>
                    <a:pt x="100596" y="254965"/>
                  </a:lnTo>
                  <a:lnTo>
                    <a:pt x="94361" y="248881"/>
                  </a:lnTo>
                  <a:lnTo>
                    <a:pt x="85991" y="245554"/>
                  </a:lnTo>
                  <a:lnTo>
                    <a:pt x="76987" y="245732"/>
                  </a:lnTo>
                  <a:lnTo>
                    <a:pt x="69011" y="249237"/>
                  </a:lnTo>
                  <a:lnTo>
                    <a:pt x="62941" y="255460"/>
                  </a:lnTo>
                  <a:lnTo>
                    <a:pt x="59613" y="263829"/>
                  </a:lnTo>
                  <a:lnTo>
                    <a:pt x="59791" y="272846"/>
                  </a:lnTo>
                  <a:lnTo>
                    <a:pt x="63284" y="280809"/>
                  </a:lnTo>
                  <a:lnTo>
                    <a:pt x="69519" y="286880"/>
                  </a:lnTo>
                  <a:lnTo>
                    <a:pt x="77889" y="290207"/>
                  </a:lnTo>
                  <a:lnTo>
                    <a:pt x="86893" y="290029"/>
                  </a:lnTo>
                  <a:lnTo>
                    <a:pt x="94856" y="286537"/>
                  </a:lnTo>
                  <a:lnTo>
                    <a:pt x="100926" y="280301"/>
                  </a:lnTo>
                  <a:lnTo>
                    <a:pt x="104267" y="271932"/>
                  </a:lnTo>
                  <a:close/>
                </a:path>
                <a:path w="433070" h="1271904">
                  <a:moveTo>
                    <a:pt x="114795" y="1179347"/>
                  </a:moveTo>
                  <a:lnTo>
                    <a:pt x="114617" y="1170343"/>
                  </a:lnTo>
                  <a:lnTo>
                    <a:pt x="111125" y="1162367"/>
                  </a:lnTo>
                  <a:lnTo>
                    <a:pt x="104902" y="1156296"/>
                  </a:lnTo>
                  <a:lnTo>
                    <a:pt x="96520" y="1152969"/>
                  </a:lnTo>
                  <a:lnTo>
                    <a:pt x="87515" y="1153147"/>
                  </a:lnTo>
                  <a:lnTo>
                    <a:pt x="79552" y="1156639"/>
                  </a:lnTo>
                  <a:lnTo>
                    <a:pt x="73482" y="1162875"/>
                  </a:lnTo>
                  <a:lnTo>
                    <a:pt x="70142" y="1171244"/>
                  </a:lnTo>
                  <a:lnTo>
                    <a:pt x="70319" y="1180249"/>
                  </a:lnTo>
                  <a:lnTo>
                    <a:pt x="73812" y="1188212"/>
                  </a:lnTo>
                  <a:lnTo>
                    <a:pt x="80048" y="1194295"/>
                  </a:lnTo>
                  <a:lnTo>
                    <a:pt x="88417" y="1197622"/>
                  </a:lnTo>
                  <a:lnTo>
                    <a:pt x="97434" y="1197444"/>
                  </a:lnTo>
                  <a:lnTo>
                    <a:pt x="105397" y="1193952"/>
                  </a:lnTo>
                  <a:lnTo>
                    <a:pt x="111467" y="1187716"/>
                  </a:lnTo>
                  <a:lnTo>
                    <a:pt x="114795" y="1179347"/>
                  </a:lnTo>
                  <a:close/>
                </a:path>
                <a:path w="433070" h="1271904">
                  <a:moveTo>
                    <a:pt x="152412" y="465785"/>
                  </a:moveTo>
                  <a:lnTo>
                    <a:pt x="152234" y="456768"/>
                  </a:lnTo>
                  <a:lnTo>
                    <a:pt x="148742" y="448805"/>
                  </a:lnTo>
                  <a:lnTo>
                    <a:pt x="142506" y="442734"/>
                  </a:lnTo>
                  <a:lnTo>
                    <a:pt x="134137" y="439407"/>
                  </a:lnTo>
                  <a:lnTo>
                    <a:pt x="125133" y="439585"/>
                  </a:lnTo>
                  <a:lnTo>
                    <a:pt x="117157" y="443077"/>
                  </a:lnTo>
                  <a:lnTo>
                    <a:pt x="111086" y="449300"/>
                  </a:lnTo>
                  <a:lnTo>
                    <a:pt x="107759" y="457682"/>
                  </a:lnTo>
                  <a:lnTo>
                    <a:pt x="107937" y="466686"/>
                  </a:lnTo>
                  <a:lnTo>
                    <a:pt x="111429" y="474649"/>
                  </a:lnTo>
                  <a:lnTo>
                    <a:pt x="117665" y="480720"/>
                  </a:lnTo>
                  <a:lnTo>
                    <a:pt x="126034" y="484060"/>
                  </a:lnTo>
                  <a:lnTo>
                    <a:pt x="135039" y="483882"/>
                  </a:lnTo>
                  <a:lnTo>
                    <a:pt x="143014" y="480377"/>
                  </a:lnTo>
                  <a:lnTo>
                    <a:pt x="149085" y="474154"/>
                  </a:lnTo>
                  <a:lnTo>
                    <a:pt x="152412" y="465785"/>
                  </a:lnTo>
                  <a:close/>
                </a:path>
                <a:path w="433070" h="1271904">
                  <a:moveTo>
                    <a:pt x="184213" y="943584"/>
                  </a:moveTo>
                  <a:lnTo>
                    <a:pt x="184035" y="934567"/>
                  </a:lnTo>
                  <a:lnTo>
                    <a:pt x="180543" y="926604"/>
                  </a:lnTo>
                  <a:lnTo>
                    <a:pt x="174307" y="920534"/>
                  </a:lnTo>
                  <a:lnTo>
                    <a:pt x="165938" y="917206"/>
                  </a:lnTo>
                  <a:lnTo>
                    <a:pt x="156933" y="917384"/>
                  </a:lnTo>
                  <a:lnTo>
                    <a:pt x="148958" y="920877"/>
                  </a:lnTo>
                  <a:lnTo>
                    <a:pt x="142887" y="927100"/>
                  </a:lnTo>
                  <a:lnTo>
                    <a:pt x="139560" y="935482"/>
                  </a:lnTo>
                  <a:lnTo>
                    <a:pt x="139738" y="944486"/>
                  </a:lnTo>
                  <a:lnTo>
                    <a:pt x="143230" y="952449"/>
                  </a:lnTo>
                  <a:lnTo>
                    <a:pt x="149466" y="958519"/>
                  </a:lnTo>
                  <a:lnTo>
                    <a:pt x="157835" y="961859"/>
                  </a:lnTo>
                  <a:lnTo>
                    <a:pt x="166852" y="961682"/>
                  </a:lnTo>
                  <a:lnTo>
                    <a:pt x="174815" y="958176"/>
                  </a:lnTo>
                  <a:lnTo>
                    <a:pt x="180886" y="951953"/>
                  </a:lnTo>
                  <a:lnTo>
                    <a:pt x="184213" y="943584"/>
                  </a:lnTo>
                  <a:close/>
                </a:path>
                <a:path w="433070" h="1271904">
                  <a:moveTo>
                    <a:pt x="190868" y="712901"/>
                  </a:moveTo>
                  <a:lnTo>
                    <a:pt x="190690" y="703897"/>
                  </a:lnTo>
                  <a:lnTo>
                    <a:pt x="187198" y="695934"/>
                  </a:lnTo>
                  <a:lnTo>
                    <a:pt x="180962" y="689864"/>
                  </a:lnTo>
                  <a:lnTo>
                    <a:pt x="172593" y="686523"/>
                  </a:lnTo>
                  <a:lnTo>
                    <a:pt x="163588" y="686701"/>
                  </a:lnTo>
                  <a:lnTo>
                    <a:pt x="155613" y="690206"/>
                  </a:lnTo>
                  <a:lnTo>
                    <a:pt x="149542" y="696429"/>
                  </a:lnTo>
                  <a:lnTo>
                    <a:pt x="146215" y="704799"/>
                  </a:lnTo>
                  <a:lnTo>
                    <a:pt x="146392" y="713816"/>
                  </a:lnTo>
                  <a:lnTo>
                    <a:pt x="149885" y="721779"/>
                  </a:lnTo>
                  <a:lnTo>
                    <a:pt x="156121" y="727849"/>
                  </a:lnTo>
                  <a:lnTo>
                    <a:pt x="164490" y="731177"/>
                  </a:lnTo>
                  <a:lnTo>
                    <a:pt x="173494" y="730999"/>
                  </a:lnTo>
                  <a:lnTo>
                    <a:pt x="181457" y="727506"/>
                  </a:lnTo>
                  <a:lnTo>
                    <a:pt x="187528" y="721283"/>
                  </a:lnTo>
                  <a:lnTo>
                    <a:pt x="190868" y="712901"/>
                  </a:lnTo>
                  <a:close/>
                </a:path>
                <a:path w="433070" h="1271904">
                  <a:moveTo>
                    <a:pt x="218414" y="144754"/>
                  </a:moveTo>
                  <a:lnTo>
                    <a:pt x="218224" y="135750"/>
                  </a:lnTo>
                  <a:lnTo>
                    <a:pt x="214731" y="127787"/>
                  </a:lnTo>
                  <a:lnTo>
                    <a:pt x="208508" y="121704"/>
                  </a:lnTo>
                  <a:lnTo>
                    <a:pt x="200139" y="118376"/>
                  </a:lnTo>
                  <a:lnTo>
                    <a:pt x="191122" y="118554"/>
                  </a:lnTo>
                  <a:lnTo>
                    <a:pt x="183159" y="122059"/>
                  </a:lnTo>
                  <a:lnTo>
                    <a:pt x="177088" y="128282"/>
                  </a:lnTo>
                  <a:lnTo>
                    <a:pt x="173761" y="136652"/>
                  </a:lnTo>
                  <a:lnTo>
                    <a:pt x="173926" y="145656"/>
                  </a:lnTo>
                  <a:lnTo>
                    <a:pt x="177431" y="153619"/>
                  </a:lnTo>
                  <a:lnTo>
                    <a:pt x="183654" y="159702"/>
                  </a:lnTo>
                  <a:lnTo>
                    <a:pt x="192036" y="163029"/>
                  </a:lnTo>
                  <a:lnTo>
                    <a:pt x="201041" y="162852"/>
                  </a:lnTo>
                  <a:lnTo>
                    <a:pt x="209003" y="159359"/>
                  </a:lnTo>
                  <a:lnTo>
                    <a:pt x="215074" y="153123"/>
                  </a:lnTo>
                  <a:lnTo>
                    <a:pt x="218414" y="144754"/>
                  </a:lnTo>
                  <a:close/>
                </a:path>
                <a:path w="433070" h="1271904">
                  <a:moveTo>
                    <a:pt x="275971" y="327621"/>
                  </a:moveTo>
                  <a:lnTo>
                    <a:pt x="275793" y="318617"/>
                  </a:lnTo>
                  <a:lnTo>
                    <a:pt x="272300" y="310642"/>
                  </a:lnTo>
                  <a:lnTo>
                    <a:pt x="266077" y="304571"/>
                  </a:lnTo>
                  <a:lnTo>
                    <a:pt x="257695" y="301244"/>
                  </a:lnTo>
                  <a:lnTo>
                    <a:pt x="248691" y="301421"/>
                  </a:lnTo>
                  <a:lnTo>
                    <a:pt x="240728" y="304914"/>
                  </a:lnTo>
                  <a:lnTo>
                    <a:pt x="234657" y="311150"/>
                  </a:lnTo>
                  <a:lnTo>
                    <a:pt x="231317" y="319519"/>
                  </a:lnTo>
                  <a:lnTo>
                    <a:pt x="231495" y="328536"/>
                  </a:lnTo>
                  <a:lnTo>
                    <a:pt x="235000" y="336499"/>
                  </a:lnTo>
                  <a:lnTo>
                    <a:pt x="241223" y="342569"/>
                  </a:lnTo>
                  <a:lnTo>
                    <a:pt x="249593" y="345897"/>
                  </a:lnTo>
                  <a:lnTo>
                    <a:pt x="258597" y="345719"/>
                  </a:lnTo>
                  <a:lnTo>
                    <a:pt x="266573" y="342226"/>
                  </a:lnTo>
                  <a:lnTo>
                    <a:pt x="272643" y="335991"/>
                  </a:lnTo>
                  <a:lnTo>
                    <a:pt x="275971" y="327621"/>
                  </a:lnTo>
                  <a:close/>
                </a:path>
                <a:path w="433070" h="1271904">
                  <a:moveTo>
                    <a:pt x="297827" y="1075080"/>
                  </a:moveTo>
                  <a:lnTo>
                    <a:pt x="297649" y="1066076"/>
                  </a:lnTo>
                  <a:lnTo>
                    <a:pt x="294157" y="1058113"/>
                  </a:lnTo>
                  <a:lnTo>
                    <a:pt x="287934" y="1052042"/>
                  </a:lnTo>
                  <a:lnTo>
                    <a:pt x="279552" y="1048702"/>
                  </a:lnTo>
                  <a:lnTo>
                    <a:pt x="270548" y="1048893"/>
                  </a:lnTo>
                  <a:lnTo>
                    <a:pt x="262585" y="1052385"/>
                  </a:lnTo>
                  <a:lnTo>
                    <a:pt x="256514" y="1058608"/>
                  </a:lnTo>
                  <a:lnTo>
                    <a:pt x="253174" y="1066977"/>
                  </a:lnTo>
                  <a:lnTo>
                    <a:pt x="253352" y="1075994"/>
                  </a:lnTo>
                  <a:lnTo>
                    <a:pt x="256844" y="1083957"/>
                  </a:lnTo>
                  <a:lnTo>
                    <a:pt x="263080" y="1090028"/>
                  </a:lnTo>
                  <a:lnTo>
                    <a:pt x="271449" y="1093355"/>
                  </a:lnTo>
                  <a:lnTo>
                    <a:pt x="280454" y="1093177"/>
                  </a:lnTo>
                  <a:lnTo>
                    <a:pt x="288417" y="1089685"/>
                  </a:lnTo>
                  <a:lnTo>
                    <a:pt x="294500" y="1083462"/>
                  </a:lnTo>
                  <a:lnTo>
                    <a:pt x="297827" y="1075080"/>
                  </a:lnTo>
                  <a:close/>
                </a:path>
                <a:path w="433070" h="1271904">
                  <a:moveTo>
                    <a:pt x="317703" y="534974"/>
                  </a:moveTo>
                  <a:lnTo>
                    <a:pt x="317525" y="525957"/>
                  </a:lnTo>
                  <a:lnTo>
                    <a:pt x="314020" y="517994"/>
                  </a:lnTo>
                  <a:lnTo>
                    <a:pt x="307797" y="511924"/>
                  </a:lnTo>
                  <a:lnTo>
                    <a:pt x="299427" y="508596"/>
                  </a:lnTo>
                  <a:lnTo>
                    <a:pt x="290410" y="508774"/>
                  </a:lnTo>
                  <a:lnTo>
                    <a:pt x="282448" y="512267"/>
                  </a:lnTo>
                  <a:lnTo>
                    <a:pt x="276377" y="518502"/>
                  </a:lnTo>
                  <a:lnTo>
                    <a:pt x="273050" y="526872"/>
                  </a:lnTo>
                  <a:lnTo>
                    <a:pt x="273227" y="535876"/>
                  </a:lnTo>
                  <a:lnTo>
                    <a:pt x="276720" y="543839"/>
                  </a:lnTo>
                  <a:lnTo>
                    <a:pt x="282943" y="549922"/>
                  </a:lnTo>
                  <a:lnTo>
                    <a:pt x="291325" y="553250"/>
                  </a:lnTo>
                  <a:lnTo>
                    <a:pt x="300329" y="553072"/>
                  </a:lnTo>
                  <a:lnTo>
                    <a:pt x="308292" y="549567"/>
                  </a:lnTo>
                  <a:lnTo>
                    <a:pt x="314363" y="543344"/>
                  </a:lnTo>
                  <a:lnTo>
                    <a:pt x="317703" y="534974"/>
                  </a:lnTo>
                  <a:close/>
                </a:path>
                <a:path w="433070" h="1271904">
                  <a:moveTo>
                    <a:pt x="335775" y="26377"/>
                  </a:moveTo>
                  <a:lnTo>
                    <a:pt x="335597" y="17360"/>
                  </a:lnTo>
                  <a:lnTo>
                    <a:pt x="332105" y="9398"/>
                  </a:lnTo>
                  <a:lnTo>
                    <a:pt x="325869" y="3327"/>
                  </a:lnTo>
                  <a:lnTo>
                    <a:pt x="317500" y="0"/>
                  </a:lnTo>
                  <a:lnTo>
                    <a:pt x="308495" y="177"/>
                  </a:lnTo>
                  <a:lnTo>
                    <a:pt x="300520" y="3670"/>
                  </a:lnTo>
                  <a:lnTo>
                    <a:pt x="294449" y="9906"/>
                  </a:lnTo>
                  <a:lnTo>
                    <a:pt x="291122" y="18275"/>
                  </a:lnTo>
                  <a:lnTo>
                    <a:pt x="291299" y="27279"/>
                  </a:lnTo>
                  <a:lnTo>
                    <a:pt x="294792" y="35242"/>
                  </a:lnTo>
                  <a:lnTo>
                    <a:pt x="301028" y="41313"/>
                  </a:lnTo>
                  <a:lnTo>
                    <a:pt x="309397" y="44653"/>
                  </a:lnTo>
                  <a:lnTo>
                    <a:pt x="318401" y="44475"/>
                  </a:lnTo>
                  <a:lnTo>
                    <a:pt x="326364" y="40970"/>
                  </a:lnTo>
                  <a:lnTo>
                    <a:pt x="332447" y="34747"/>
                  </a:lnTo>
                  <a:lnTo>
                    <a:pt x="335775" y="26377"/>
                  </a:lnTo>
                  <a:close/>
                </a:path>
                <a:path w="433070" h="1271904">
                  <a:moveTo>
                    <a:pt x="338836" y="824458"/>
                  </a:moveTo>
                  <a:lnTo>
                    <a:pt x="338658" y="815454"/>
                  </a:lnTo>
                  <a:lnTo>
                    <a:pt x="335165" y="807491"/>
                  </a:lnTo>
                  <a:lnTo>
                    <a:pt x="328930" y="801420"/>
                  </a:lnTo>
                  <a:lnTo>
                    <a:pt x="320560" y="798080"/>
                  </a:lnTo>
                  <a:lnTo>
                    <a:pt x="311556" y="798258"/>
                  </a:lnTo>
                  <a:lnTo>
                    <a:pt x="303593" y="801763"/>
                  </a:lnTo>
                  <a:lnTo>
                    <a:pt x="297510" y="807986"/>
                  </a:lnTo>
                  <a:lnTo>
                    <a:pt x="294182" y="816356"/>
                  </a:lnTo>
                  <a:lnTo>
                    <a:pt x="294360" y="825373"/>
                  </a:lnTo>
                  <a:lnTo>
                    <a:pt x="297865" y="833335"/>
                  </a:lnTo>
                  <a:lnTo>
                    <a:pt x="304088" y="839406"/>
                  </a:lnTo>
                  <a:lnTo>
                    <a:pt x="312458" y="842733"/>
                  </a:lnTo>
                  <a:lnTo>
                    <a:pt x="321475" y="842556"/>
                  </a:lnTo>
                  <a:lnTo>
                    <a:pt x="329438" y="839063"/>
                  </a:lnTo>
                  <a:lnTo>
                    <a:pt x="335508" y="832840"/>
                  </a:lnTo>
                  <a:lnTo>
                    <a:pt x="338836" y="824458"/>
                  </a:lnTo>
                  <a:close/>
                </a:path>
                <a:path w="433070" h="1271904">
                  <a:moveTo>
                    <a:pt x="384708" y="1253223"/>
                  </a:moveTo>
                  <a:lnTo>
                    <a:pt x="384530" y="1244206"/>
                  </a:lnTo>
                  <a:lnTo>
                    <a:pt x="381038" y="1236243"/>
                  </a:lnTo>
                  <a:lnTo>
                    <a:pt x="374815" y="1230172"/>
                  </a:lnTo>
                  <a:lnTo>
                    <a:pt x="366433" y="1226845"/>
                  </a:lnTo>
                  <a:lnTo>
                    <a:pt x="357428" y="1227023"/>
                  </a:lnTo>
                  <a:lnTo>
                    <a:pt x="349465" y="1230515"/>
                  </a:lnTo>
                  <a:lnTo>
                    <a:pt x="343395" y="1236738"/>
                  </a:lnTo>
                  <a:lnTo>
                    <a:pt x="340055" y="1245120"/>
                  </a:lnTo>
                  <a:lnTo>
                    <a:pt x="340233" y="1254125"/>
                  </a:lnTo>
                  <a:lnTo>
                    <a:pt x="343725" y="1262087"/>
                  </a:lnTo>
                  <a:lnTo>
                    <a:pt x="349961" y="1268158"/>
                  </a:lnTo>
                  <a:lnTo>
                    <a:pt x="358330" y="1271498"/>
                  </a:lnTo>
                  <a:lnTo>
                    <a:pt x="367334" y="1271320"/>
                  </a:lnTo>
                  <a:lnTo>
                    <a:pt x="375310" y="1267815"/>
                  </a:lnTo>
                  <a:lnTo>
                    <a:pt x="381381" y="1261592"/>
                  </a:lnTo>
                  <a:lnTo>
                    <a:pt x="384708" y="1253223"/>
                  </a:lnTo>
                  <a:close/>
                </a:path>
                <a:path w="433070" h="1271904">
                  <a:moveTo>
                    <a:pt x="403123" y="306616"/>
                  </a:moveTo>
                  <a:lnTo>
                    <a:pt x="402932" y="297611"/>
                  </a:lnTo>
                  <a:lnTo>
                    <a:pt x="399440" y="289636"/>
                  </a:lnTo>
                  <a:lnTo>
                    <a:pt x="393217" y="283565"/>
                  </a:lnTo>
                  <a:lnTo>
                    <a:pt x="384848" y="280238"/>
                  </a:lnTo>
                  <a:lnTo>
                    <a:pt x="375831" y="280416"/>
                  </a:lnTo>
                  <a:lnTo>
                    <a:pt x="367868" y="283908"/>
                  </a:lnTo>
                  <a:lnTo>
                    <a:pt x="361797" y="290144"/>
                  </a:lnTo>
                  <a:lnTo>
                    <a:pt x="358470" y="298513"/>
                  </a:lnTo>
                  <a:lnTo>
                    <a:pt x="358635" y="307530"/>
                  </a:lnTo>
                  <a:lnTo>
                    <a:pt x="362140" y="315493"/>
                  </a:lnTo>
                  <a:lnTo>
                    <a:pt x="368363" y="321564"/>
                  </a:lnTo>
                  <a:lnTo>
                    <a:pt x="376745" y="324891"/>
                  </a:lnTo>
                  <a:lnTo>
                    <a:pt x="385737" y="324713"/>
                  </a:lnTo>
                  <a:lnTo>
                    <a:pt x="393700" y="321221"/>
                  </a:lnTo>
                  <a:lnTo>
                    <a:pt x="399783" y="314985"/>
                  </a:lnTo>
                  <a:lnTo>
                    <a:pt x="403123" y="306616"/>
                  </a:lnTo>
                  <a:close/>
                </a:path>
                <a:path w="433070" h="1271904">
                  <a:moveTo>
                    <a:pt x="409219" y="671245"/>
                  </a:moveTo>
                  <a:lnTo>
                    <a:pt x="409041" y="662228"/>
                  </a:lnTo>
                  <a:lnTo>
                    <a:pt x="405549" y="654265"/>
                  </a:lnTo>
                  <a:lnTo>
                    <a:pt x="399313" y="648195"/>
                  </a:lnTo>
                  <a:lnTo>
                    <a:pt x="390944" y="644867"/>
                  </a:lnTo>
                  <a:lnTo>
                    <a:pt x="381939" y="645045"/>
                  </a:lnTo>
                  <a:lnTo>
                    <a:pt x="373964" y="648538"/>
                  </a:lnTo>
                  <a:lnTo>
                    <a:pt x="367893" y="654773"/>
                  </a:lnTo>
                  <a:lnTo>
                    <a:pt x="364566" y="663143"/>
                  </a:lnTo>
                  <a:lnTo>
                    <a:pt x="364744" y="672147"/>
                  </a:lnTo>
                  <a:lnTo>
                    <a:pt x="368236" y="680110"/>
                  </a:lnTo>
                  <a:lnTo>
                    <a:pt x="374472" y="686193"/>
                  </a:lnTo>
                  <a:lnTo>
                    <a:pt x="382841" y="689521"/>
                  </a:lnTo>
                  <a:lnTo>
                    <a:pt x="391845" y="689343"/>
                  </a:lnTo>
                  <a:lnTo>
                    <a:pt x="399808" y="685838"/>
                  </a:lnTo>
                  <a:lnTo>
                    <a:pt x="405879" y="679615"/>
                  </a:lnTo>
                  <a:lnTo>
                    <a:pt x="409219" y="671245"/>
                  </a:lnTo>
                  <a:close/>
                </a:path>
                <a:path w="433070" h="1271904">
                  <a:moveTo>
                    <a:pt x="432739" y="943317"/>
                  </a:moveTo>
                  <a:lnTo>
                    <a:pt x="432562" y="934313"/>
                  </a:lnTo>
                  <a:lnTo>
                    <a:pt x="429069" y="926350"/>
                  </a:lnTo>
                  <a:lnTo>
                    <a:pt x="422846" y="920267"/>
                  </a:lnTo>
                  <a:lnTo>
                    <a:pt x="414464" y="916940"/>
                  </a:lnTo>
                  <a:lnTo>
                    <a:pt x="405460" y="917117"/>
                  </a:lnTo>
                  <a:lnTo>
                    <a:pt x="397497" y="920623"/>
                  </a:lnTo>
                  <a:lnTo>
                    <a:pt x="391426" y="926846"/>
                  </a:lnTo>
                  <a:lnTo>
                    <a:pt x="388086" y="935215"/>
                  </a:lnTo>
                  <a:lnTo>
                    <a:pt x="388264" y="944232"/>
                  </a:lnTo>
                  <a:lnTo>
                    <a:pt x="391769" y="952195"/>
                  </a:lnTo>
                  <a:lnTo>
                    <a:pt x="397992" y="958265"/>
                  </a:lnTo>
                  <a:lnTo>
                    <a:pt x="406361" y="961593"/>
                  </a:lnTo>
                  <a:lnTo>
                    <a:pt x="415378" y="961415"/>
                  </a:lnTo>
                  <a:lnTo>
                    <a:pt x="423341" y="957922"/>
                  </a:lnTo>
                  <a:lnTo>
                    <a:pt x="429412" y="951687"/>
                  </a:lnTo>
                  <a:lnTo>
                    <a:pt x="432739" y="943317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22830" y="2983265"/>
              <a:ext cx="2911461" cy="894553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1922835" y="2983261"/>
              <a:ext cx="2911475" cy="894715"/>
            </a:xfrm>
            <a:custGeom>
              <a:avLst/>
              <a:gdLst/>
              <a:ahLst/>
              <a:cxnLst/>
              <a:rect l="l" t="t" r="r" b="b"/>
              <a:pathLst>
                <a:path w="2911475" h="894714">
                  <a:moveTo>
                    <a:pt x="0" y="78472"/>
                  </a:moveTo>
                  <a:lnTo>
                    <a:pt x="52563" y="75504"/>
                  </a:lnTo>
                  <a:lnTo>
                    <a:pt x="105199" y="72435"/>
                  </a:lnTo>
                  <a:lnTo>
                    <a:pt x="157900" y="69278"/>
                  </a:lnTo>
                  <a:lnTo>
                    <a:pt x="210653" y="66048"/>
                  </a:lnTo>
                  <a:lnTo>
                    <a:pt x="263451" y="62757"/>
                  </a:lnTo>
                  <a:lnTo>
                    <a:pt x="316283" y="59419"/>
                  </a:lnTo>
                  <a:lnTo>
                    <a:pt x="369139" y="56047"/>
                  </a:lnTo>
                  <a:lnTo>
                    <a:pt x="422010" y="52656"/>
                  </a:lnTo>
                  <a:lnTo>
                    <a:pt x="474886" y="49257"/>
                  </a:lnTo>
                  <a:lnTo>
                    <a:pt x="527757" y="45866"/>
                  </a:lnTo>
                  <a:lnTo>
                    <a:pt x="580613" y="42494"/>
                  </a:lnTo>
                  <a:lnTo>
                    <a:pt x="633444" y="39156"/>
                  </a:lnTo>
                  <a:lnTo>
                    <a:pt x="686242" y="35866"/>
                  </a:lnTo>
                  <a:lnTo>
                    <a:pt x="738995" y="32635"/>
                  </a:lnTo>
                  <a:lnTo>
                    <a:pt x="791695" y="29479"/>
                  </a:lnTo>
                  <a:lnTo>
                    <a:pt x="844331" y="26410"/>
                  </a:lnTo>
                  <a:lnTo>
                    <a:pt x="896893" y="23442"/>
                  </a:lnTo>
                  <a:lnTo>
                    <a:pt x="949373" y="20588"/>
                  </a:lnTo>
                  <a:lnTo>
                    <a:pt x="1001759" y="17862"/>
                  </a:lnTo>
                  <a:lnTo>
                    <a:pt x="1054043" y="15276"/>
                  </a:lnTo>
                  <a:lnTo>
                    <a:pt x="1106215" y="12846"/>
                  </a:lnTo>
                  <a:lnTo>
                    <a:pt x="1158264" y="10583"/>
                  </a:lnTo>
                  <a:lnTo>
                    <a:pt x="1210182" y="8502"/>
                  </a:lnTo>
                  <a:lnTo>
                    <a:pt x="1261957" y="6616"/>
                  </a:lnTo>
                  <a:lnTo>
                    <a:pt x="1313581" y="4939"/>
                  </a:lnTo>
                  <a:lnTo>
                    <a:pt x="1365044" y="3483"/>
                  </a:lnTo>
                  <a:lnTo>
                    <a:pt x="1416336" y="2262"/>
                  </a:lnTo>
                  <a:lnTo>
                    <a:pt x="1467447" y="1290"/>
                  </a:lnTo>
                  <a:lnTo>
                    <a:pt x="1518367" y="580"/>
                  </a:lnTo>
                  <a:lnTo>
                    <a:pt x="1569087" y="145"/>
                  </a:lnTo>
                  <a:lnTo>
                    <a:pt x="1619597" y="0"/>
                  </a:lnTo>
                  <a:lnTo>
                    <a:pt x="1669886" y="156"/>
                  </a:lnTo>
                  <a:lnTo>
                    <a:pt x="1719946" y="629"/>
                  </a:lnTo>
                  <a:lnTo>
                    <a:pt x="1769767" y="1431"/>
                  </a:lnTo>
                  <a:lnTo>
                    <a:pt x="1819338" y="2576"/>
                  </a:lnTo>
                  <a:lnTo>
                    <a:pt x="1868651" y="4077"/>
                  </a:lnTo>
                  <a:lnTo>
                    <a:pt x="1917694" y="5948"/>
                  </a:lnTo>
                  <a:lnTo>
                    <a:pt x="1966459" y="8201"/>
                  </a:lnTo>
                  <a:lnTo>
                    <a:pt x="2014936" y="10851"/>
                  </a:lnTo>
                  <a:lnTo>
                    <a:pt x="2063114" y="13911"/>
                  </a:lnTo>
                  <a:lnTo>
                    <a:pt x="2110985" y="17395"/>
                  </a:lnTo>
                  <a:lnTo>
                    <a:pt x="2158538" y="21315"/>
                  </a:lnTo>
                  <a:lnTo>
                    <a:pt x="2205763" y="25686"/>
                  </a:lnTo>
                  <a:lnTo>
                    <a:pt x="2252651" y="30520"/>
                  </a:lnTo>
                  <a:lnTo>
                    <a:pt x="2299193" y="35831"/>
                  </a:lnTo>
                  <a:lnTo>
                    <a:pt x="2345377" y="41633"/>
                  </a:lnTo>
                  <a:lnTo>
                    <a:pt x="2391195" y="47939"/>
                  </a:lnTo>
                  <a:lnTo>
                    <a:pt x="2436637" y="54763"/>
                  </a:lnTo>
                  <a:lnTo>
                    <a:pt x="2481693" y="62117"/>
                  </a:lnTo>
                  <a:lnTo>
                    <a:pt x="2526352" y="70016"/>
                  </a:lnTo>
                  <a:lnTo>
                    <a:pt x="2570607" y="78472"/>
                  </a:lnTo>
                  <a:lnTo>
                    <a:pt x="2616975" y="90481"/>
                  </a:lnTo>
                  <a:lnTo>
                    <a:pt x="2660359" y="106478"/>
                  </a:lnTo>
                  <a:lnTo>
                    <a:pt x="2700655" y="126128"/>
                  </a:lnTo>
                  <a:lnTo>
                    <a:pt x="2737762" y="149097"/>
                  </a:lnTo>
                  <a:lnTo>
                    <a:pt x="2771579" y="175050"/>
                  </a:lnTo>
                  <a:lnTo>
                    <a:pt x="2802004" y="203651"/>
                  </a:lnTo>
                  <a:lnTo>
                    <a:pt x="2828935" y="234567"/>
                  </a:lnTo>
                  <a:lnTo>
                    <a:pt x="2852271" y="267461"/>
                  </a:lnTo>
                  <a:lnTo>
                    <a:pt x="2871910" y="301999"/>
                  </a:lnTo>
                  <a:lnTo>
                    <a:pt x="2887749" y="337847"/>
                  </a:lnTo>
                  <a:lnTo>
                    <a:pt x="2899689" y="374668"/>
                  </a:lnTo>
                  <a:lnTo>
                    <a:pt x="2907626" y="412129"/>
                  </a:lnTo>
                  <a:lnTo>
                    <a:pt x="2911460" y="449893"/>
                  </a:lnTo>
                  <a:lnTo>
                    <a:pt x="2911088" y="487628"/>
                  </a:lnTo>
                  <a:lnTo>
                    <a:pt x="2897322" y="561665"/>
                  </a:lnTo>
                  <a:lnTo>
                    <a:pt x="2883724" y="597297"/>
                  </a:lnTo>
                  <a:lnTo>
                    <a:pt x="2865514" y="631560"/>
                  </a:lnTo>
                  <a:lnTo>
                    <a:pt x="2842590" y="664117"/>
                  </a:lnTo>
                  <a:lnTo>
                    <a:pt x="2814851" y="694633"/>
                  </a:lnTo>
                  <a:lnTo>
                    <a:pt x="2782195" y="722775"/>
                  </a:lnTo>
                  <a:lnTo>
                    <a:pt x="2744520" y="748207"/>
                  </a:lnTo>
                  <a:lnTo>
                    <a:pt x="2700551" y="766408"/>
                  </a:lnTo>
                  <a:lnTo>
                    <a:pt x="2656045" y="783361"/>
                  </a:lnTo>
                  <a:lnTo>
                    <a:pt x="2611009" y="799072"/>
                  </a:lnTo>
                  <a:lnTo>
                    <a:pt x="2565444" y="813553"/>
                  </a:lnTo>
                  <a:lnTo>
                    <a:pt x="2519356" y="826811"/>
                  </a:lnTo>
                  <a:lnTo>
                    <a:pt x="2472747" y="838856"/>
                  </a:lnTo>
                  <a:lnTo>
                    <a:pt x="2425623" y="849696"/>
                  </a:lnTo>
                  <a:lnTo>
                    <a:pt x="2377986" y="859341"/>
                  </a:lnTo>
                  <a:lnTo>
                    <a:pt x="2329840" y="867800"/>
                  </a:lnTo>
                  <a:lnTo>
                    <a:pt x="2281190" y="875081"/>
                  </a:lnTo>
                  <a:lnTo>
                    <a:pt x="2232039" y="881195"/>
                  </a:lnTo>
                  <a:lnTo>
                    <a:pt x="2182392" y="886149"/>
                  </a:lnTo>
                  <a:lnTo>
                    <a:pt x="2132251" y="889952"/>
                  </a:lnTo>
                  <a:lnTo>
                    <a:pt x="2081621" y="892615"/>
                  </a:lnTo>
                  <a:lnTo>
                    <a:pt x="2030506" y="894145"/>
                  </a:lnTo>
                  <a:lnTo>
                    <a:pt x="1978909" y="894553"/>
                  </a:lnTo>
                  <a:lnTo>
                    <a:pt x="1926835" y="893846"/>
                  </a:lnTo>
                  <a:lnTo>
                    <a:pt x="1874286" y="892034"/>
                  </a:lnTo>
                  <a:lnTo>
                    <a:pt x="1821268" y="889126"/>
                  </a:lnTo>
                  <a:lnTo>
                    <a:pt x="1784519" y="873204"/>
                  </a:lnTo>
                  <a:lnTo>
                    <a:pt x="1746077" y="858249"/>
                  </a:lnTo>
                  <a:lnTo>
                    <a:pt x="1705787" y="844350"/>
                  </a:lnTo>
                  <a:lnTo>
                    <a:pt x="1663497" y="831594"/>
                  </a:lnTo>
                  <a:lnTo>
                    <a:pt x="1619051" y="820070"/>
                  </a:lnTo>
                  <a:lnTo>
                    <a:pt x="1572296" y="809865"/>
                  </a:lnTo>
                  <a:lnTo>
                    <a:pt x="1523078" y="801068"/>
                  </a:lnTo>
                  <a:lnTo>
                    <a:pt x="1471243" y="793767"/>
                  </a:lnTo>
                  <a:lnTo>
                    <a:pt x="1416637" y="788049"/>
                  </a:lnTo>
                  <a:lnTo>
                    <a:pt x="1359107" y="784003"/>
                  </a:lnTo>
                  <a:lnTo>
                    <a:pt x="1298497" y="781716"/>
                  </a:lnTo>
                  <a:lnTo>
                    <a:pt x="1234655" y="781278"/>
                  </a:lnTo>
                  <a:lnTo>
                    <a:pt x="1183852" y="778942"/>
                  </a:lnTo>
                  <a:lnTo>
                    <a:pt x="1133223" y="775588"/>
                  </a:lnTo>
                  <a:lnTo>
                    <a:pt x="1082761" y="771289"/>
                  </a:lnTo>
                  <a:lnTo>
                    <a:pt x="1032458" y="766116"/>
                  </a:lnTo>
                  <a:lnTo>
                    <a:pt x="982307" y="760143"/>
                  </a:lnTo>
                  <a:lnTo>
                    <a:pt x="932301" y="753443"/>
                  </a:lnTo>
                  <a:lnTo>
                    <a:pt x="882433" y="746089"/>
                  </a:lnTo>
                  <a:lnTo>
                    <a:pt x="832695" y="738153"/>
                  </a:lnTo>
                  <a:lnTo>
                    <a:pt x="783079" y="729709"/>
                  </a:lnTo>
                  <a:lnTo>
                    <a:pt x="733580" y="720830"/>
                  </a:lnTo>
                  <a:lnTo>
                    <a:pt x="684188" y="711589"/>
                  </a:lnTo>
                  <a:lnTo>
                    <a:pt x="634898" y="702058"/>
                  </a:lnTo>
                  <a:lnTo>
                    <a:pt x="585701" y="692310"/>
                  </a:lnTo>
                  <a:lnTo>
                    <a:pt x="536591" y="682419"/>
                  </a:lnTo>
                  <a:lnTo>
                    <a:pt x="487560" y="672458"/>
                  </a:lnTo>
                  <a:lnTo>
                    <a:pt x="438601" y="662498"/>
                  </a:lnTo>
                  <a:lnTo>
                    <a:pt x="389707" y="652614"/>
                  </a:lnTo>
                  <a:lnTo>
                    <a:pt x="340870" y="642877"/>
                  </a:lnTo>
                  <a:lnTo>
                    <a:pt x="292082" y="633362"/>
                  </a:lnTo>
                  <a:lnTo>
                    <a:pt x="243338" y="624141"/>
                  </a:lnTo>
                  <a:lnTo>
                    <a:pt x="194628" y="615287"/>
                  </a:lnTo>
                  <a:lnTo>
                    <a:pt x="145947" y="606873"/>
                  </a:lnTo>
                  <a:lnTo>
                    <a:pt x="97287" y="598972"/>
                  </a:lnTo>
                  <a:lnTo>
                    <a:pt x="48640" y="591656"/>
                  </a:lnTo>
                  <a:lnTo>
                    <a:pt x="0" y="584999"/>
                  </a:lnTo>
                  <a:lnTo>
                    <a:pt x="0" y="534345"/>
                  </a:lnTo>
                  <a:lnTo>
                    <a:pt x="0" y="129123"/>
                  </a:lnTo>
                  <a:lnTo>
                    <a:pt x="0" y="78472"/>
                  </a:lnTo>
                  <a:close/>
                </a:path>
              </a:pathLst>
            </a:custGeom>
            <a:ln w="3175">
              <a:solidFill>
                <a:srgbClr val="396D7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081123" y="3270678"/>
              <a:ext cx="194310" cy="344805"/>
            </a:xfrm>
            <a:custGeom>
              <a:avLst/>
              <a:gdLst/>
              <a:ahLst/>
              <a:cxnLst/>
              <a:rect l="l" t="t" r="r" b="b"/>
              <a:pathLst>
                <a:path w="194310" h="344804">
                  <a:moveTo>
                    <a:pt x="45529" y="156044"/>
                  </a:moveTo>
                  <a:lnTo>
                    <a:pt x="44958" y="103898"/>
                  </a:lnTo>
                  <a:lnTo>
                    <a:pt x="42494" y="51841"/>
                  </a:lnTo>
                  <a:lnTo>
                    <a:pt x="37985" y="0"/>
                  </a:lnTo>
                  <a:lnTo>
                    <a:pt x="0" y="0"/>
                  </a:lnTo>
                  <a:lnTo>
                    <a:pt x="3517" y="52489"/>
                  </a:lnTo>
                  <a:lnTo>
                    <a:pt x="5524" y="103898"/>
                  </a:lnTo>
                  <a:lnTo>
                    <a:pt x="6146" y="154546"/>
                  </a:lnTo>
                  <a:lnTo>
                    <a:pt x="5486" y="204774"/>
                  </a:lnTo>
                  <a:lnTo>
                    <a:pt x="3657" y="254914"/>
                  </a:lnTo>
                  <a:lnTo>
                    <a:pt x="787" y="305269"/>
                  </a:lnTo>
                  <a:lnTo>
                    <a:pt x="27012" y="310299"/>
                  </a:lnTo>
                  <a:lnTo>
                    <a:pt x="37731" y="312077"/>
                  </a:lnTo>
                  <a:lnTo>
                    <a:pt x="41744" y="260235"/>
                  </a:lnTo>
                  <a:lnTo>
                    <a:pt x="44399" y="208191"/>
                  </a:lnTo>
                  <a:lnTo>
                    <a:pt x="45529" y="156044"/>
                  </a:lnTo>
                  <a:close/>
                </a:path>
                <a:path w="194310" h="344804">
                  <a:moveTo>
                    <a:pt x="115697" y="163855"/>
                  </a:moveTo>
                  <a:lnTo>
                    <a:pt x="114592" y="107950"/>
                  </a:lnTo>
                  <a:lnTo>
                    <a:pt x="111734" y="53009"/>
                  </a:lnTo>
                  <a:lnTo>
                    <a:pt x="107061" y="0"/>
                  </a:lnTo>
                  <a:lnTo>
                    <a:pt x="69075" y="0"/>
                  </a:lnTo>
                  <a:lnTo>
                    <a:pt x="72682" y="53594"/>
                  </a:lnTo>
                  <a:lnTo>
                    <a:pt x="74904" y="107772"/>
                  </a:lnTo>
                  <a:lnTo>
                    <a:pt x="75780" y="162013"/>
                  </a:lnTo>
                  <a:lnTo>
                    <a:pt x="75399" y="215836"/>
                  </a:lnTo>
                  <a:lnTo>
                    <a:pt x="73774" y="268732"/>
                  </a:lnTo>
                  <a:lnTo>
                    <a:pt x="70993" y="320192"/>
                  </a:lnTo>
                  <a:lnTo>
                    <a:pt x="80746" y="321919"/>
                  </a:lnTo>
                  <a:lnTo>
                    <a:pt x="108978" y="327710"/>
                  </a:lnTo>
                  <a:lnTo>
                    <a:pt x="112826" y="274713"/>
                  </a:lnTo>
                  <a:lnTo>
                    <a:pt x="115087" y="219773"/>
                  </a:lnTo>
                  <a:lnTo>
                    <a:pt x="115697" y="163855"/>
                  </a:lnTo>
                  <a:close/>
                </a:path>
                <a:path w="194310" h="344804">
                  <a:moveTo>
                    <a:pt x="194183" y="197993"/>
                  </a:moveTo>
                  <a:lnTo>
                    <a:pt x="194017" y="146405"/>
                  </a:lnTo>
                  <a:lnTo>
                    <a:pt x="192582" y="95415"/>
                  </a:lnTo>
                  <a:lnTo>
                    <a:pt x="189839" y="46215"/>
                  </a:lnTo>
                  <a:lnTo>
                    <a:pt x="185724" y="0"/>
                  </a:lnTo>
                  <a:lnTo>
                    <a:pt x="147739" y="0"/>
                  </a:lnTo>
                  <a:lnTo>
                    <a:pt x="150914" y="46837"/>
                  </a:lnTo>
                  <a:lnTo>
                    <a:pt x="153073" y="95618"/>
                  </a:lnTo>
                  <a:lnTo>
                    <a:pt x="154241" y="145440"/>
                  </a:lnTo>
                  <a:lnTo>
                    <a:pt x="154444" y="195414"/>
                  </a:lnTo>
                  <a:lnTo>
                    <a:pt x="153733" y="244614"/>
                  </a:lnTo>
                  <a:lnTo>
                    <a:pt x="152120" y="292150"/>
                  </a:lnTo>
                  <a:lnTo>
                    <a:pt x="149656" y="337096"/>
                  </a:lnTo>
                  <a:lnTo>
                    <a:pt x="159118" y="338747"/>
                  </a:lnTo>
                  <a:lnTo>
                    <a:pt x="177965" y="342734"/>
                  </a:lnTo>
                  <a:lnTo>
                    <a:pt x="187426" y="344398"/>
                  </a:lnTo>
                  <a:lnTo>
                    <a:pt x="190842" y="298183"/>
                  </a:lnTo>
                  <a:lnTo>
                    <a:pt x="193103" y="248983"/>
                  </a:lnTo>
                  <a:lnTo>
                    <a:pt x="194183" y="197993"/>
                  </a:lnTo>
                  <a:close/>
                </a:path>
              </a:pathLst>
            </a:custGeom>
            <a:solidFill>
              <a:srgbClr val="1A4A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9" name="object 4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490693" y="3297955"/>
              <a:ext cx="237134" cy="237134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830434" y="2873321"/>
              <a:ext cx="463842" cy="197167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52746" y="3256810"/>
              <a:ext cx="747200" cy="86202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12634" y="3308270"/>
              <a:ext cx="218668" cy="98450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911237" y="3091494"/>
              <a:ext cx="272541" cy="446874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535569" y="3077778"/>
              <a:ext cx="252450" cy="474306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137681" y="3072393"/>
              <a:ext cx="415389" cy="481571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132027" y="3073841"/>
              <a:ext cx="419976" cy="480885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1634025" y="3063634"/>
              <a:ext cx="189230" cy="503555"/>
            </a:xfrm>
            <a:custGeom>
              <a:avLst/>
              <a:gdLst/>
              <a:ahLst/>
              <a:cxnLst/>
              <a:rect l="l" t="t" r="r" b="b"/>
              <a:pathLst>
                <a:path w="189230" h="503554">
                  <a:moveTo>
                    <a:pt x="188912" y="0"/>
                  </a:moveTo>
                  <a:lnTo>
                    <a:pt x="0" y="4584"/>
                  </a:lnTo>
                  <a:lnTo>
                    <a:pt x="0" y="498665"/>
                  </a:lnTo>
                  <a:lnTo>
                    <a:pt x="188912" y="503237"/>
                  </a:lnTo>
                  <a:lnTo>
                    <a:pt x="18891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634058" y="3101539"/>
              <a:ext cx="167005" cy="128905"/>
            </a:xfrm>
            <a:custGeom>
              <a:avLst/>
              <a:gdLst/>
              <a:ahLst/>
              <a:cxnLst/>
              <a:rect l="l" t="t" r="r" b="b"/>
              <a:pathLst>
                <a:path w="167005" h="128905">
                  <a:moveTo>
                    <a:pt x="166814" y="101993"/>
                  </a:moveTo>
                  <a:lnTo>
                    <a:pt x="163271" y="83489"/>
                  </a:lnTo>
                  <a:lnTo>
                    <a:pt x="153187" y="75082"/>
                  </a:lnTo>
                  <a:lnTo>
                    <a:pt x="0" y="75082"/>
                  </a:lnTo>
                  <a:lnTo>
                    <a:pt x="0" y="128905"/>
                  </a:lnTo>
                  <a:lnTo>
                    <a:pt x="153187" y="128905"/>
                  </a:lnTo>
                  <a:lnTo>
                    <a:pt x="163550" y="120484"/>
                  </a:lnTo>
                  <a:lnTo>
                    <a:pt x="166814" y="101993"/>
                  </a:lnTo>
                  <a:close/>
                </a:path>
                <a:path w="167005" h="128905">
                  <a:moveTo>
                    <a:pt x="166814" y="17551"/>
                  </a:moveTo>
                  <a:lnTo>
                    <a:pt x="163271" y="5486"/>
                  </a:lnTo>
                  <a:lnTo>
                    <a:pt x="153187" y="0"/>
                  </a:lnTo>
                  <a:lnTo>
                    <a:pt x="0" y="0"/>
                  </a:lnTo>
                  <a:lnTo>
                    <a:pt x="0" y="35115"/>
                  </a:lnTo>
                  <a:lnTo>
                    <a:pt x="153187" y="35115"/>
                  </a:lnTo>
                  <a:lnTo>
                    <a:pt x="163550" y="29629"/>
                  </a:lnTo>
                  <a:lnTo>
                    <a:pt x="166814" y="17551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" name="object 59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634065" y="3277962"/>
              <a:ext cx="166812" cy="74472"/>
            </a:xfrm>
            <a:prstGeom prst="rect">
              <a:avLst/>
            </a:prstGeom>
          </p:spPr>
        </p:pic>
        <p:sp>
          <p:nvSpPr>
            <p:cNvPr id="60" name="object 60"/>
            <p:cNvSpPr/>
            <p:nvPr/>
          </p:nvSpPr>
          <p:spPr>
            <a:xfrm>
              <a:off x="1634058" y="3403063"/>
              <a:ext cx="167005" cy="128905"/>
            </a:xfrm>
            <a:custGeom>
              <a:avLst/>
              <a:gdLst/>
              <a:ahLst/>
              <a:cxnLst/>
              <a:rect l="l" t="t" r="r" b="b"/>
              <a:pathLst>
                <a:path w="167005" h="128904">
                  <a:moveTo>
                    <a:pt x="166814" y="111353"/>
                  </a:moveTo>
                  <a:lnTo>
                    <a:pt x="163550" y="99275"/>
                  </a:lnTo>
                  <a:lnTo>
                    <a:pt x="153187" y="93789"/>
                  </a:lnTo>
                  <a:lnTo>
                    <a:pt x="0" y="93789"/>
                  </a:lnTo>
                  <a:lnTo>
                    <a:pt x="0" y="128905"/>
                  </a:lnTo>
                  <a:lnTo>
                    <a:pt x="153187" y="128905"/>
                  </a:lnTo>
                  <a:lnTo>
                    <a:pt x="163271" y="123418"/>
                  </a:lnTo>
                  <a:lnTo>
                    <a:pt x="166814" y="111353"/>
                  </a:lnTo>
                  <a:close/>
                </a:path>
                <a:path w="167005" h="128904">
                  <a:moveTo>
                    <a:pt x="166814" y="26911"/>
                  </a:moveTo>
                  <a:lnTo>
                    <a:pt x="163550" y="8407"/>
                  </a:lnTo>
                  <a:lnTo>
                    <a:pt x="153187" y="0"/>
                  </a:lnTo>
                  <a:lnTo>
                    <a:pt x="0" y="0"/>
                  </a:lnTo>
                  <a:lnTo>
                    <a:pt x="0" y="53822"/>
                  </a:lnTo>
                  <a:lnTo>
                    <a:pt x="153187" y="53822"/>
                  </a:lnTo>
                  <a:lnTo>
                    <a:pt x="163271" y="45415"/>
                  </a:lnTo>
                  <a:lnTo>
                    <a:pt x="166814" y="26911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" name="object 6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820163" y="3055413"/>
              <a:ext cx="130797" cy="521411"/>
            </a:xfrm>
            <a:prstGeom prst="rect">
              <a:avLst/>
            </a:prstGeom>
          </p:spPr>
        </p:pic>
      </p:grpSp>
      <p:sp>
        <p:nvSpPr>
          <p:cNvPr id="62" name="object 62"/>
          <p:cNvSpPr txBox="1"/>
          <p:nvPr/>
        </p:nvSpPr>
        <p:spPr>
          <a:xfrm>
            <a:off x="1802096" y="3049808"/>
            <a:ext cx="164465" cy="523875"/>
          </a:xfrm>
          <a:prstGeom prst="rect">
            <a:avLst/>
          </a:prstGeom>
        </p:spPr>
        <p:txBody>
          <a:bodyPr vert="vert270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8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8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20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r>
              <a:rPr sz="8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0" dirty="0">
                <a:solidFill>
                  <a:srgbClr val="151616"/>
                </a:solidFill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772613" y="2497068"/>
            <a:ext cx="6348095" cy="3287395"/>
            <a:chOff x="772613" y="2497068"/>
            <a:chExt cx="6348095" cy="3287395"/>
          </a:xfrm>
        </p:grpSpPr>
        <p:pic>
          <p:nvPicPr>
            <p:cNvPr id="64" name="object 6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833497" y="3226940"/>
              <a:ext cx="630567" cy="233464"/>
            </a:xfrm>
            <a:prstGeom prst="rect">
              <a:avLst/>
            </a:prstGeom>
          </p:spPr>
        </p:pic>
        <p:sp>
          <p:nvSpPr>
            <p:cNvPr id="65" name="object 65"/>
            <p:cNvSpPr/>
            <p:nvPr/>
          </p:nvSpPr>
          <p:spPr>
            <a:xfrm>
              <a:off x="2833498" y="3226936"/>
              <a:ext cx="631190" cy="233679"/>
            </a:xfrm>
            <a:custGeom>
              <a:avLst/>
              <a:gdLst/>
              <a:ahLst/>
              <a:cxnLst/>
              <a:rect l="l" t="t" r="r" b="b"/>
              <a:pathLst>
                <a:path w="631189" h="233679">
                  <a:moveTo>
                    <a:pt x="38074" y="0"/>
                  </a:moveTo>
                  <a:lnTo>
                    <a:pt x="592493" y="0"/>
                  </a:lnTo>
                  <a:lnTo>
                    <a:pt x="607277" y="3004"/>
                  </a:lnTo>
                  <a:lnTo>
                    <a:pt x="619383" y="11183"/>
                  </a:lnTo>
                  <a:lnTo>
                    <a:pt x="627563" y="23290"/>
                  </a:lnTo>
                  <a:lnTo>
                    <a:pt x="630567" y="38074"/>
                  </a:lnTo>
                  <a:lnTo>
                    <a:pt x="630567" y="195376"/>
                  </a:lnTo>
                  <a:lnTo>
                    <a:pt x="627563" y="210168"/>
                  </a:lnTo>
                  <a:lnTo>
                    <a:pt x="619383" y="222278"/>
                  </a:lnTo>
                  <a:lnTo>
                    <a:pt x="607277" y="230459"/>
                  </a:lnTo>
                  <a:lnTo>
                    <a:pt x="592493" y="233464"/>
                  </a:lnTo>
                  <a:lnTo>
                    <a:pt x="38074" y="233464"/>
                  </a:lnTo>
                  <a:lnTo>
                    <a:pt x="23290" y="230459"/>
                  </a:lnTo>
                  <a:lnTo>
                    <a:pt x="11183" y="222278"/>
                  </a:lnTo>
                  <a:lnTo>
                    <a:pt x="3004" y="210168"/>
                  </a:lnTo>
                  <a:lnTo>
                    <a:pt x="0" y="195376"/>
                  </a:lnTo>
                  <a:lnTo>
                    <a:pt x="0" y="38074"/>
                  </a:lnTo>
                  <a:lnTo>
                    <a:pt x="3004" y="23290"/>
                  </a:lnTo>
                  <a:lnTo>
                    <a:pt x="11183" y="11183"/>
                  </a:lnTo>
                  <a:lnTo>
                    <a:pt x="23290" y="3004"/>
                  </a:lnTo>
                  <a:lnTo>
                    <a:pt x="38074" y="0"/>
                  </a:lnTo>
                  <a:close/>
                </a:path>
              </a:pathLst>
            </a:custGeom>
            <a:ln w="7200">
              <a:solidFill>
                <a:srgbClr val="4771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036364" y="4189269"/>
              <a:ext cx="706755" cy="1036955"/>
            </a:xfrm>
            <a:custGeom>
              <a:avLst/>
              <a:gdLst/>
              <a:ahLst/>
              <a:cxnLst/>
              <a:rect l="l" t="t" r="r" b="b"/>
              <a:pathLst>
                <a:path w="706754" h="1036954">
                  <a:moveTo>
                    <a:pt x="536981" y="135242"/>
                  </a:moveTo>
                  <a:lnTo>
                    <a:pt x="529107" y="91567"/>
                  </a:lnTo>
                  <a:lnTo>
                    <a:pt x="508647" y="53936"/>
                  </a:lnTo>
                  <a:lnTo>
                    <a:pt x="477964" y="24612"/>
                  </a:lnTo>
                  <a:lnTo>
                    <a:pt x="439445" y="5880"/>
                  </a:lnTo>
                  <a:lnTo>
                    <a:pt x="395452" y="0"/>
                  </a:lnTo>
                  <a:lnTo>
                    <a:pt x="136804" y="7378"/>
                  </a:lnTo>
                  <a:lnTo>
                    <a:pt x="93065" y="15760"/>
                  </a:lnTo>
                  <a:lnTo>
                    <a:pt x="55219" y="36677"/>
                  </a:lnTo>
                  <a:lnTo>
                    <a:pt x="25552" y="67716"/>
                  </a:lnTo>
                  <a:lnTo>
                    <a:pt x="6388" y="106476"/>
                  </a:lnTo>
                  <a:lnTo>
                    <a:pt x="0" y="150558"/>
                  </a:lnTo>
                  <a:lnTo>
                    <a:pt x="7874" y="194233"/>
                  </a:lnTo>
                  <a:lnTo>
                    <a:pt x="28346" y="231876"/>
                  </a:lnTo>
                  <a:lnTo>
                    <a:pt x="59029" y="261200"/>
                  </a:lnTo>
                  <a:lnTo>
                    <a:pt x="97548" y="279933"/>
                  </a:lnTo>
                  <a:lnTo>
                    <a:pt x="141528" y="285800"/>
                  </a:lnTo>
                  <a:lnTo>
                    <a:pt x="400177" y="278422"/>
                  </a:lnTo>
                  <a:lnTo>
                    <a:pt x="443928" y="270052"/>
                  </a:lnTo>
                  <a:lnTo>
                    <a:pt x="481774" y="249135"/>
                  </a:lnTo>
                  <a:lnTo>
                    <a:pt x="511429" y="218097"/>
                  </a:lnTo>
                  <a:lnTo>
                    <a:pt x="530606" y="179324"/>
                  </a:lnTo>
                  <a:lnTo>
                    <a:pt x="536981" y="135242"/>
                  </a:lnTo>
                  <a:close/>
                </a:path>
                <a:path w="706754" h="1036954">
                  <a:moveTo>
                    <a:pt x="706577" y="679437"/>
                  </a:moveTo>
                  <a:lnTo>
                    <a:pt x="698487" y="635711"/>
                  </a:lnTo>
                  <a:lnTo>
                    <a:pt x="677811" y="597941"/>
                  </a:lnTo>
                  <a:lnTo>
                    <a:pt x="646976" y="568426"/>
                  </a:lnTo>
                  <a:lnTo>
                    <a:pt x="608330" y="549452"/>
                  </a:lnTo>
                  <a:lnTo>
                    <a:pt x="587946" y="546608"/>
                  </a:lnTo>
                  <a:lnTo>
                    <a:pt x="627341" y="518706"/>
                  </a:lnTo>
                  <a:lnTo>
                    <a:pt x="653973" y="477354"/>
                  </a:lnTo>
                  <a:lnTo>
                    <a:pt x="662990" y="427367"/>
                  </a:lnTo>
                  <a:lnTo>
                    <a:pt x="651789" y="377825"/>
                  </a:lnTo>
                  <a:lnTo>
                    <a:pt x="623354" y="337680"/>
                  </a:lnTo>
                  <a:lnTo>
                    <a:pt x="581990" y="311035"/>
                  </a:lnTo>
                  <a:lnTo>
                    <a:pt x="532003" y="302018"/>
                  </a:lnTo>
                  <a:lnTo>
                    <a:pt x="147535" y="310489"/>
                  </a:lnTo>
                  <a:lnTo>
                    <a:pt x="97993" y="321703"/>
                  </a:lnTo>
                  <a:lnTo>
                    <a:pt x="57848" y="350126"/>
                  </a:lnTo>
                  <a:lnTo>
                    <a:pt x="31216" y="391490"/>
                  </a:lnTo>
                  <a:lnTo>
                    <a:pt x="22199" y="441477"/>
                  </a:lnTo>
                  <a:lnTo>
                    <a:pt x="33413" y="491020"/>
                  </a:lnTo>
                  <a:lnTo>
                    <a:pt x="61836" y="531164"/>
                  </a:lnTo>
                  <a:lnTo>
                    <a:pt x="103200" y="557796"/>
                  </a:lnTo>
                  <a:lnTo>
                    <a:pt x="110680" y="559155"/>
                  </a:lnTo>
                  <a:lnTo>
                    <a:pt x="102946" y="560578"/>
                  </a:lnTo>
                  <a:lnTo>
                    <a:pt x="65189" y="581240"/>
                  </a:lnTo>
                  <a:lnTo>
                    <a:pt x="35674" y="612089"/>
                  </a:lnTo>
                  <a:lnTo>
                    <a:pt x="16687" y="650722"/>
                  </a:lnTo>
                  <a:lnTo>
                    <a:pt x="10528" y="694766"/>
                  </a:lnTo>
                  <a:lnTo>
                    <a:pt x="18618" y="738479"/>
                  </a:lnTo>
                  <a:lnTo>
                    <a:pt x="39281" y="776249"/>
                  </a:lnTo>
                  <a:lnTo>
                    <a:pt x="70129" y="805764"/>
                  </a:lnTo>
                  <a:lnTo>
                    <a:pt x="108762" y="824750"/>
                  </a:lnTo>
                  <a:lnTo>
                    <a:pt x="136423" y="828624"/>
                  </a:lnTo>
                  <a:lnTo>
                    <a:pt x="125615" y="836282"/>
                  </a:lnTo>
                  <a:lnTo>
                    <a:pt x="100952" y="874585"/>
                  </a:lnTo>
                  <a:lnTo>
                    <a:pt x="92595" y="920877"/>
                  </a:lnTo>
                  <a:lnTo>
                    <a:pt x="102971" y="966762"/>
                  </a:lnTo>
                  <a:lnTo>
                    <a:pt x="129311" y="1003935"/>
                  </a:lnTo>
                  <a:lnTo>
                    <a:pt x="167614" y="1028611"/>
                  </a:lnTo>
                  <a:lnTo>
                    <a:pt x="213906" y="1036955"/>
                  </a:lnTo>
                  <a:lnTo>
                    <a:pt x="569976" y="1029119"/>
                  </a:lnTo>
                  <a:lnTo>
                    <a:pt x="615861" y="1018743"/>
                  </a:lnTo>
                  <a:lnTo>
                    <a:pt x="653046" y="992416"/>
                  </a:lnTo>
                  <a:lnTo>
                    <a:pt x="677710" y="954112"/>
                  </a:lnTo>
                  <a:lnTo>
                    <a:pt x="686054" y="907808"/>
                  </a:lnTo>
                  <a:lnTo>
                    <a:pt x="675678" y="861936"/>
                  </a:lnTo>
                  <a:lnTo>
                    <a:pt x="649351" y="824763"/>
                  </a:lnTo>
                  <a:lnTo>
                    <a:pt x="623824" y="808329"/>
                  </a:lnTo>
                  <a:lnTo>
                    <a:pt x="651903" y="792962"/>
                  </a:lnTo>
                  <a:lnTo>
                    <a:pt x="681431" y="762114"/>
                  </a:lnTo>
                  <a:lnTo>
                    <a:pt x="700405" y="723468"/>
                  </a:lnTo>
                  <a:lnTo>
                    <a:pt x="706577" y="679437"/>
                  </a:lnTo>
                  <a:close/>
                </a:path>
              </a:pathLst>
            </a:custGeom>
            <a:solidFill>
              <a:srgbClr val="FAEF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042615" y="4184496"/>
              <a:ext cx="534035" cy="287655"/>
            </a:xfrm>
            <a:custGeom>
              <a:avLst/>
              <a:gdLst/>
              <a:ahLst/>
              <a:cxnLst/>
              <a:rect l="l" t="t" r="r" b="b"/>
              <a:pathLst>
                <a:path w="534035" h="287654">
                  <a:moveTo>
                    <a:pt x="71014" y="282780"/>
                  </a:moveTo>
                  <a:lnTo>
                    <a:pt x="43838" y="264007"/>
                  </a:lnTo>
                  <a:lnTo>
                    <a:pt x="22517" y="234187"/>
                  </a:lnTo>
                  <a:lnTo>
                    <a:pt x="7691" y="196858"/>
                  </a:lnTo>
                  <a:lnTo>
                    <a:pt x="0" y="155562"/>
                  </a:lnTo>
                  <a:lnTo>
                    <a:pt x="82" y="113836"/>
                  </a:lnTo>
                  <a:lnTo>
                    <a:pt x="8578" y="75221"/>
                  </a:lnTo>
                  <a:lnTo>
                    <a:pt x="53368" y="21483"/>
                  </a:lnTo>
                  <a:lnTo>
                    <a:pt x="90941" y="13438"/>
                  </a:lnTo>
                  <a:lnTo>
                    <a:pt x="129860" y="12171"/>
                  </a:lnTo>
                  <a:lnTo>
                    <a:pt x="187337" y="9106"/>
                  </a:lnTo>
                  <a:lnTo>
                    <a:pt x="249407" y="5346"/>
                  </a:lnTo>
                  <a:lnTo>
                    <a:pt x="302105" y="1994"/>
                  </a:lnTo>
                  <a:lnTo>
                    <a:pt x="331466" y="154"/>
                  </a:lnTo>
                  <a:lnTo>
                    <a:pt x="375248" y="0"/>
                  </a:lnTo>
                  <a:lnTo>
                    <a:pt x="416776" y="5336"/>
                  </a:lnTo>
                  <a:lnTo>
                    <a:pt x="454417" y="17596"/>
                  </a:lnTo>
                  <a:lnTo>
                    <a:pt x="486537" y="38213"/>
                  </a:lnTo>
                  <a:lnTo>
                    <a:pt x="511502" y="68621"/>
                  </a:lnTo>
                  <a:lnTo>
                    <a:pt x="527679" y="110253"/>
                  </a:lnTo>
                  <a:lnTo>
                    <a:pt x="533434" y="164543"/>
                  </a:lnTo>
                  <a:lnTo>
                    <a:pt x="521646" y="208500"/>
                  </a:lnTo>
                  <a:lnTo>
                    <a:pt x="493248" y="246050"/>
                  </a:lnTo>
                  <a:lnTo>
                    <a:pt x="458693" y="271558"/>
                  </a:lnTo>
                  <a:lnTo>
                    <a:pt x="428430" y="279389"/>
                  </a:lnTo>
                  <a:lnTo>
                    <a:pt x="364220" y="275044"/>
                  </a:lnTo>
                  <a:lnTo>
                    <a:pt x="300474" y="275620"/>
                  </a:lnTo>
                  <a:lnTo>
                    <a:pt x="239544" y="279131"/>
                  </a:lnTo>
                  <a:lnTo>
                    <a:pt x="183782" y="283589"/>
                  </a:lnTo>
                  <a:lnTo>
                    <a:pt x="135539" y="287007"/>
                  </a:lnTo>
                  <a:lnTo>
                    <a:pt x="97166" y="287400"/>
                  </a:lnTo>
                  <a:lnTo>
                    <a:pt x="71014" y="282780"/>
                  </a:lnTo>
                  <a:close/>
                </a:path>
              </a:pathLst>
            </a:custGeom>
            <a:ln w="3594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273991" y="4211257"/>
              <a:ext cx="230901" cy="210014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4434172" y="4513819"/>
              <a:ext cx="230901" cy="210014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490527" y="4765956"/>
              <a:ext cx="230901" cy="210003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4493665" y="4995837"/>
              <a:ext cx="203389" cy="184986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4025047" y="4490427"/>
              <a:ext cx="551815" cy="274320"/>
            </a:xfrm>
            <a:custGeom>
              <a:avLst/>
              <a:gdLst/>
              <a:ahLst/>
              <a:cxnLst/>
              <a:rect l="l" t="t" r="r" b="b"/>
              <a:pathLst>
                <a:path w="551814" h="274320">
                  <a:moveTo>
                    <a:pt x="551726" y="0"/>
                  </a:moveTo>
                  <a:lnTo>
                    <a:pt x="544532" y="1390"/>
                  </a:lnTo>
                  <a:lnTo>
                    <a:pt x="513409" y="2202"/>
                  </a:lnTo>
                  <a:lnTo>
                    <a:pt x="464072" y="2576"/>
                  </a:lnTo>
                  <a:lnTo>
                    <a:pt x="402237" y="2651"/>
                  </a:lnTo>
                  <a:lnTo>
                    <a:pt x="333617" y="2566"/>
                  </a:lnTo>
                  <a:lnTo>
                    <a:pt x="263928" y="2463"/>
                  </a:lnTo>
                  <a:lnTo>
                    <a:pt x="198884" y="2480"/>
                  </a:lnTo>
                  <a:lnTo>
                    <a:pt x="144201" y="2756"/>
                  </a:lnTo>
                  <a:lnTo>
                    <a:pt x="105592" y="3432"/>
                  </a:lnTo>
                  <a:lnTo>
                    <a:pt x="55408" y="22568"/>
                  </a:lnTo>
                  <a:lnTo>
                    <a:pt x="23417" y="52311"/>
                  </a:lnTo>
                  <a:lnTo>
                    <a:pt x="1910" y="93341"/>
                  </a:lnTo>
                  <a:lnTo>
                    <a:pt x="0" y="145122"/>
                  </a:lnTo>
                  <a:lnTo>
                    <a:pt x="14778" y="204815"/>
                  </a:lnTo>
                  <a:lnTo>
                    <a:pt x="47130" y="256858"/>
                  </a:lnTo>
                  <a:lnTo>
                    <a:pt x="131511" y="273385"/>
                  </a:lnTo>
                  <a:lnTo>
                    <a:pt x="252688" y="274259"/>
                  </a:lnTo>
                  <a:lnTo>
                    <a:pt x="369137" y="272709"/>
                  </a:lnTo>
                  <a:lnTo>
                    <a:pt x="421208" y="271564"/>
                  </a:lnTo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013739" y="4760363"/>
              <a:ext cx="539750" cy="255904"/>
            </a:xfrm>
            <a:custGeom>
              <a:avLst/>
              <a:gdLst/>
              <a:ahLst/>
              <a:cxnLst/>
              <a:rect l="l" t="t" r="r" b="b"/>
              <a:pathLst>
                <a:path w="539750" h="255904">
                  <a:moveTo>
                    <a:pt x="539330" y="0"/>
                  </a:moveTo>
                  <a:lnTo>
                    <a:pt x="455420" y="2852"/>
                  </a:lnTo>
                  <a:lnTo>
                    <a:pt x="396201" y="3159"/>
                  </a:lnTo>
                  <a:lnTo>
                    <a:pt x="330471" y="3289"/>
                  </a:lnTo>
                  <a:lnTo>
                    <a:pt x="263696" y="3329"/>
                  </a:lnTo>
                  <a:lnTo>
                    <a:pt x="201345" y="3366"/>
                  </a:lnTo>
                  <a:lnTo>
                    <a:pt x="148884" y="3487"/>
                  </a:lnTo>
                  <a:lnTo>
                    <a:pt x="95503" y="4330"/>
                  </a:lnTo>
                  <a:lnTo>
                    <a:pt x="57516" y="16684"/>
                  </a:lnTo>
                  <a:lnTo>
                    <a:pt x="23763" y="40617"/>
                  </a:lnTo>
                  <a:lnTo>
                    <a:pt x="2004" y="76186"/>
                  </a:lnTo>
                  <a:lnTo>
                    <a:pt x="0" y="123444"/>
                  </a:lnTo>
                  <a:lnTo>
                    <a:pt x="23441" y="180958"/>
                  </a:lnTo>
                  <a:lnTo>
                    <a:pt x="58808" y="216962"/>
                  </a:lnTo>
                  <a:lnTo>
                    <a:pt x="95245" y="237642"/>
                  </a:lnTo>
                  <a:lnTo>
                    <a:pt x="177764" y="254900"/>
                  </a:lnTo>
                  <a:lnTo>
                    <a:pt x="277115" y="255719"/>
                  </a:lnTo>
                  <a:lnTo>
                    <a:pt x="371934" y="254278"/>
                  </a:lnTo>
                  <a:lnTo>
                    <a:pt x="414210" y="253212"/>
                  </a:lnTo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126376" y="5012492"/>
              <a:ext cx="372110" cy="213360"/>
            </a:xfrm>
            <a:custGeom>
              <a:avLst/>
              <a:gdLst/>
              <a:ahLst/>
              <a:cxnLst/>
              <a:rect l="l" t="t" r="r" b="b"/>
              <a:pathLst>
                <a:path w="372110" h="213360">
                  <a:moveTo>
                    <a:pt x="299107" y="0"/>
                  </a:moveTo>
                  <a:lnTo>
                    <a:pt x="290278" y="1382"/>
                  </a:lnTo>
                  <a:lnTo>
                    <a:pt x="250777" y="1827"/>
                  </a:lnTo>
                  <a:lnTo>
                    <a:pt x="194455" y="1785"/>
                  </a:lnTo>
                  <a:lnTo>
                    <a:pt x="135164" y="1707"/>
                  </a:lnTo>
                  <a:lnTo>
                    <a:pt x="86754" y="2041"/>
                  </a:lnTo>
                  <a:lnTo>
                    <a:pt x="63077" y="3238"/>
                  </a:lnTo>
                  <a:lnTo>
                    <a:pt x="34123" y="18937"/>
                  </a:lnTo>
                  <a:lnTo>
                    <a:pt x="11821" y="46740"/>
                  </a:lnTo>
                  <a:lnTo>
                    <a:pt x="0" y="82400"/>
                  </a:lnTo>
                  <a:lnTo>
                    <a:pt x="2485" y="121666"/>
                  </a:lnTo>
                  <a:lnTo>
                    <a:pt x="20740" y="163753"/>
                  </a:lnTo>
                  <a:lnTo>
                    <a:pt x="68390" y="202345"/>
                  </a:lnTo>
                  <a:lnTo>
                    <a:pt x="144660" y="212769"/>
                  </a:lnTo>
                  <a:lnTo>
                    <a:pt x="240347" y="209829"/>
                  </a:lnTo>
                  <a:lnTo>
                    <a:pt x="331304" y="205203"/>
                  </a:lnTo>
                  <a:lnTo>
                    <a:pt x="371789" y="202793"/>
                  </a:lnTo>
                </a:path>
              </a:pathLst>
            </a:custGeom>
            <a:ln w="3175">
              <a:solidFill>
                <a:srgbClr val="AFB0B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651712" y="4052846"/>
              <a:ext cx="1417031" cy="1608404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5651445" y="4051322"/>
              <a:ext cx="1417044" cy="1608404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6714160" y="3879043"/>
              <a:ext cx="406400" cy="1905635"/>
            </a:xfrm>
            <a:custGeom>
              <a:avLst/>
              <a:gdLst/>
              <a:ahLst/>
              <a:cxnLst/>
              <a:rect l="l" t="t" r="r" b="b"/>
              <a:pathLst>
                <a:path w="406400" h="1905635">
                  <a:moveTo>
                    <a:pt x="37276" y="0"/>
                  </a:moveTo>
                  <a:lnTo>
                    <a:pt x="42860" y="13262"/>
                  </a:lnTo>
                  <a:lnTo>
                    <a:pt x="52119" y="32799"/>
                  </a:lnTo>
                  <a:lnTo>
                    <a:pt x="63889" y="58588"/>
                  </a:lnTo>
                  <a:lnTo>
                    <a:pt x="90310" y="128838"/>
                  </a:lnTo>
                  <a:lnTo>
                    <a:pt x="102635" y="173258"/>
                  </a:lnTo>
                  <a:lnTo>
                    <a:pt x="112819" y="223845"/>
                  </a:lnTo>
                  <a:lnTo>
                    <a:pt x="119698" y="280578"/>
                  </a:lnTo>
                  <a:lnTo>
                    <a:pt x="122110" y="343437"/>
                  </a:lnTo>
                  <a:lnTo>
                    <a:pt x="118891" y="412400"/>
                  </a:lnTo>
                  <a:lnTo>
                    <a:pt x="108878" y="487446"/>
                  </a:lnTo>
                  <a:lnTo>
                    <a:pt x="90908" y="568553"/>
                  </a:lnTo>
                  <a:lnTo>
                    <a:pt x="84166" y="595539"/>
                  </a:lnTo>
                  <a:lnTo>
                    <a:pt x="76896" y="627754"/>
                  </a:lnTo>
                  <a:lnTo>
                    <a:pt x="61348" y="706026"/>
                  </a:lnTo>
                  <a:lnTo>
                    <a:pt x="53359" y="751159"/>
                  </a:lnTo>
                  <a:lnTo>
                    <a:pt x="45420" y="799675"/>
                  </a:lnTo>
                  <a:lnTo>
                    <a:pt x="37674" y="851111"/>
                  </a:lnTo>
                  <a:lnTo>
                    <a:pt x="30266" y="905007"/>
                  </a:lnTo>
                  <a:lnTo>
                    <a:pt x="23340" y="960901"/>
                  </a:lnTo>
                  <a:lnTo>
                    <a:pt x="17041" y="1018330"/>
                  </a:lnTo>
                  <a:lnTo>
                    <a:pt x="11513" y="1076833"/>
                  </a:lnTo>
                  <a:lnTo>
                    <a:pt x="6901" y="1135948"/>
                  </a:lnTo>
                  <a:lnTo>
                    <a:pt x="3348" y="1195214"/>
                  </a:lnTo>
                  <a:lnTo>
                    <a:pt x="1000" y="1254169"/>
                  </a:lnTo>
                  <a:lnTo>
                    <a:pt x="0" y="1312350"/>
                  </a:lnTo>
                  <a:lnTo>
                    <a:pt x="492" y="1369298"/>
                  </a:lnTo>
                  <a:lnTo>
                    <a:pt x="2622" y="1424549"/>
                  </a:lnTo>
                  <a:lnTo>
                    <a:pt x="6533" y="1477641"/>
                  </a:lnTo>
                  <a:lnTo>
                    <a:pt x="12370" y="1528114"/>
                  </a:lnTo>
                  <a:lnTo>
                    <a:pt x="20278" y="1575506"/>
                  </a:lnTo>
                  <a:lnTo>
                    <a:pt x="30400" y="1619354"/>
                  </a:lnTo>
                  <a:lnTo>
                    <a:pt x="42881" y="1659198"/>
                  </a:lnTo>
                  <a:lnTo>
                    <a:pt x="57865" y="1694574"/>
                  </a:lnTo>
                  <a:lnTo>
                    <a:pt x="95920" y="1750081"/>
                  </a:lnTo>
                  <a:lnTo>
                    <a:pt x="182408" y="1802366"/>
                  </a:lnTo>
                  <a:lnTo>
                    <a:pt x="278967" y="1847711"/>
                  </a:lnTo>
                  <a:lnTo>
                    <a:pt x="367386" y="1887782"/>
                  </a:lnTo>
                  <a:lnTo>
                    <a:pt x="406097" y="1905038"/>
                  </a:lnTo>
                  <a:lnTo>
                    <a:pt x="373001" y="84467"/>
                  </a:lnTo>
                  <a:lnTo>
                    <a:pt x="372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350462" y="3085589"/>
              <a:ext cx="17780" cy="454659"/>
            </a:xfrm>
            <a:custGeom>
              <a:avLst/>
              <a:gdLst/>
              <a:ahLst/>
              <a:cxnLst/>
              <a:rect l="l" t="t" r="r" b="b"/>
              <a:pathLst>
                <a:path w="17780" h="454660">
                  <a:moveTo>
                    <a:pt x="17170" y="25"/>
                  </a:moveTo>
                  <a:lnTo>
                    <a:pt x="825" y="0"/>
                  </a:lnTo>
                  <a:lnTo>
                    <a:pt x="0" y="454520"/>
                  </a:lnTo>
                  <a:lnTo>
                    <a:pt x="16357" y="454545"/>
                  </a:lnTo>
                  <a:lnTo>
                    <a:pt x="17170" y="25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350797" y="3067592"/>
              <a:ext cx="17145" cy="490220"/>
            </a:xfrm>
            <a:custGeom>
              <a:avLst/>
              <a:gdLst/>
              <a:ahLst/>
              <a:cxnLst/>
              <a:rect l="l" t="t" r="r" b="b"/>
              <a:pathLst>
                <a:path w="17144" h="490220">
                  <a:moveTo>
                    <a:pt x="16725" y="17754"/>
                  </a:moveTo>
                  <a:lnTo>
                    <a:pt x="16344" y="25"/>
                  </a:lnTo>
                  <a:lnTo>
                    <a:pt x="0" y="0"/>
                  </a:lnTo>
                  <a:lnTo>
                    <a:pt x="381" y="17716"/>
                  </a:lnTo>
                  <a:lnTo>
                    <a:pt x="16725" y="17754"/>
                  </a:lnTo>
                  <a:close/>
                </a:path>
                <a:path w="17144" h="490220">
                  <a:moveTo>
                    <a:pt x="16776" y="489686"/>
                  </a:moveTo>
                  <a:lnTo>
                    <a:pt x="16395" y="471970"/>
                  </a:lnTo>
                  <a:lnTo>
                    <a:pt x="50" y="471944"/>
                  </a:lnTo>
                  <a:lnTo>
                    <a:pt x="431" y="489661"/>
                  </a:lnTo>
                  <a:lnTo>
                    <a:pt x="16776" y="4896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772604" y="2497070"/>
              <a:ext cx="5192395" cy="1309370"/>
            </a:xfrm>
            <a:custGeom>
              <a:avLst/>
              <a:gdLst/>
              <a:ahLst/>
              <a:cxnLst/>
              <a:rect l="l" t="t" r="r" b="b"/>
              <a:pathLst>
                <a:path w="5192395" h="1309370">
                  <a:moveTo>
                    <a:pt x="513486" y="466090"/>
                  </a:moveTo>
                  <a:lnTo>
                    <a:pt x="478688" y="475602"/>
                  </a:lnTo>
                  <a:lnTo>
                    <a:pt x="478688" y="170281"/>
                  </a:lnTo>
                  <a:lnTo>
                    <a:pt x="478688" y="166687"/>
                  </a:lnTo>
                  <a:lnTo>
                    <a:pt x="478688" y="163080"/>
                  </a:lnTo>
                  <a:lnTo>
                    <a:pt x="475081" y="163080"/>
                  </a:lnTo>
                  <a:lnTo>
                    <a:pt x="7200" y="163080"/>
                  </a:lnTo>
                  <a:lnTo>
                    <a:pt x="7200" y="8013"/>
                  </a:lnTo>
                  <a:lnTo>
                    <a:pt x="0" y="8013"/>
                  </a:lnTo>
                  <a:lnTo>
                    <a:pt x="0" y="166687"/>
                  </a:lnTo>
                  <a:lnTo>
                    <a:pt x="0" y="170281"/>
                  </a:lnTo>
                  <a:lnTo>
                    <a:pt x="3606" y="170281"/>
                  </a:lnTo>
                  <a:lnTo>
                    <a:pt x="471487" y="170281"/>
                  </a:lnTo>
                  <a:lnTo>
                    <a:pt x="471487" y="475615"/>
                  </a:lnTo>
                  <a:lnTo>
                    <a:pt x="471487" y="510667"/>
                  </a:lnTo>
                  <a:lnTo>
                    <a:pt x="471474" y="475602"/>
                  </a:lnTo>
                  <a:lnTo>
                    <a:pt x="470281" y="475551"/>
                  </a:lnTo>
                  <a:lnTo>
                    <a:pt x="436676" y="466090"/>
                  </a:lnTo>
                  <a:lnTo>
                    <a:pt x="475081" y="555701"/>
                  </a:lnTo>
                  <a:lnTo>
                    <a:pt x="494385" y="510667"/>
                  </a:lnTo>
                  <a:lnTo>
                    <a:pt x="513486" y="466090"/>
                  </a:lnTo>
                  <a:close/>
                </a:path>
                <a:path w="5192395" h="1309370">
                  <a:moveTo>
                    <a:pt x="725893" y="467601"/>
                  </a:moveTo>
                  <a:lnTo>
                    <a:pt x="691083" y="477113"/>
                  </a:lnTo>
                  <a:lnTo>
                    <a:pt x="691083" y="0"/>
                  </a:lnTo>
                  <a:lnTo>
                    <a:pt x="683882" y="0"/>
                  </a:lnTo>
                  <a:lnTo>
                    <a:pt x="683882" y="477113"/>
                  </a:lnTo>
                  <a:lnTo>
                    <a:pt x="682675" y="477050"/>
                  </a:lnTo>
                  <a:lnTo>
                    <a:pt x="649071" y="467601"/>
                  </a:lnTo>
                  <a:lnTo>
                    <a:pt x="687489" y="557212"/>
                  </a:lnTo>
                  <a:lnTo>
                    <a:pt x="706793" y="512178"/>
                  </a:lnTo>
                  <a:lnTo>
                    <a:pt x="725893" y="467601"/>
                  </a:lnTo>
                  <a:close/>
                </a:path>
                <a:path w="5192395" h="1309370">
                  <a:moveTo>
                    <a:pt x="1443850" y="1233220"/>
                  </a:moveTo>
                  <a:lnTo>
                    <a:pt x="1424749" y="1188643"/>
                  </a:lnTo>
                  <a:lnTo>
                    <a:pt x="1405445" y="1143609"/>
                  </a:lnTo>
                  <a:lnTo>
                    <a:pt x="1367040" y="1233220"/>
                  </a:lnTo>
                  <a:lnTo>
                    <a:pt x="1369441" y="1232052"/>
                  </a:lnTo>
                  <a:lnTo>
                    <a:pt x="1371841" y="1230960"/>
                  </a:lnTo>
                  <a:lnTo>
                    <a:pt x="1401838" y="1223708"/>
                  </a:lnTo>
                  <a:lnTo>
                    <a:pt x="1401851" y="1188643"/>
                  </a:lnTo>
                  <a:lnTo>
                    <a:pt x="1401851" y="1223708"/>
                  </a:lnTo>
                  <a:lnTo>
                    <a:pt x="1401851" y="1301927"/>
                  </a:lnTo>
                  <a:lnTo>
                    <a:pt x="655345" y="1301927"/>
                  </a:lnTo>
                  <a:lnTo>
                    <a:pt x="655345" y="1309128"/>
                  </a:lnTo>
                  <a:lnTo>
                    <a:pt x="1405445" y="1309128"/>
                  </a:lnTo>
                  <a:lnTo>
                    <a:pt x="1409052" y="1309128"/>
                  </a:lnTo>
                  <a:lnTo>
                    <a:pt x="1409052" y="1305534"/>
                  </a:lnTo>
                  <a:lnTo>
                    <a:pt x="1409052" y="1301927"/>
                  </a:lnTo>
                  <a:lnTo>
                    <a:pt x="1409039" y="1223708"/>
                  </a:lnTo>
                  <a:lnTo>
                    <a:pt x="1410246" y="1223772"/>
                  </a:lnTo>
                  <a:lnTo>
                    <a:pt x="1441450" y="1232052"/>
                  </a:lnTo>
                  <a:lnTo>
                    <a:pt x="1443850" y="1233220"/>
                  </a:lnTo>
                  <a:close/>
                </a:path>
                <a:path w="5192395" h="1309370">
                  <a:moveTo>
                    <a:pt x="4701222" y="576008"/>
                  </a:moveTo>
                  <a:lnTo>
                    <a:pt x="4698543" y="569328"/>
                  </a:lnTo>
                  <a:lnTo>
                    <a:pt x="4039425" y="834694"/>
                  </a:lnTo>
                  <a:lnTo>
                    <a:pt x="4039019" y="833564"/>
                  </a:lnTo>
                  <a:lnTo>
                    <a:pt x="4034929" y="809332"/>
                  </a:lnTo>
                  <a:lnTo>
                    <a:pt x="4035056" y="801522"/>
                  </a:lnTo>
                  <a:lnTo>
                    <a:pt x="4035247" y="798855"/>
                  </a:lnTo>
                  <a:lnTo>
                    <a:pt x="3966451" y="867943"/>
                  </a:lnTo>
                  <a:lnTo>
                    <a:pt x="4063923" y="870115"/>
                  </a:lnTo>
                  <a:lnTo>
                    <a:pt x="4061955" y="868311"/>
                  </a:lnTo>
                  <a:lnTo>
                    <a:pt x="4060050" y="866495"/>
                  </a:lnTo>
                  <a:lnTo>
                    <a:pt x="4049712" y="854468"/>
                  </a:lnTo>
                  <a:lnTo>
                    <a:pt x="4048658" y="852970"/>
                  </a:lnTo>
                  <a:lnTo>
                    <a:pt x="4042118" y="841375"/>
                  </a:lnTo>
                  <a:lnTo>
                    <a:pt x="4701222" y="576008"/>
                  </a:lnTo>
                  <a:close/>
                </a:path>
                <a:path w="5192395" h="1309370">
                  <a:moveTo>
                    <a:pt x="5191772" y="952246"/>
                  </a:moveTo>
                  <a:lnTo>
                    <a:pt x="5189093" y="945565"/>
                  </a:lnTo>
                  <a:lnTo>
                    <a:pt x="4529963" y="1210932"/>
                  </a:lnTo>
                  <a:lnTo>
                    <a:pt x="4529569" y="1209789"/>
                  </a:lnTo>
                  <a:lnTo>
                    <a:pt x="4525569" y="1188110"/>
                  </a:lnTo>
                  <a:lnTo>
                    <a:pt x="4525607" y="1177759"/>
                  </a:lnTo>
                  <a:lnTo>
                    <a:pt x="4525784" y="1175092"/>
                  </a:lnTo>
                  <a:lnTo>
                    <a:pt x="4457001" y="1244180"/>
                  </a:lnTo>
                  <a:lnTo>
                    <a:pt x="4554474" y="1246352"/>
                  </a:lnTo>
                  <a:lnTo>
                    <a:pt x="4552505" y="1244549"/>
                  </a:lnTo>
                  <a:lnTo>
                    <a:pt x="4550600" y="1242733"/>
                  </a:lnTo>
                  <a:lnTo>
                    <a:pt x="4532655" y="1217612"/>
                  </a:lnTo>
                  <a:lnTo>
                    <a:pt x="5191772" y="95224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" name="object 81"/>
          <p:cNvSpPr txBox="1"/>
          <p:nvPr/>
        </p:nvSpPr>
        <p:spPr>
          <a:xfrm>
            <a:off x="2879083" y="3169981"/>
            <a:ext cx="543560" cy="41148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7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RYANMATIC</a:t>
            </a:r>
            <a:endParaRPr sz="700">
              <a:latin typeface="Arial"/>
              <a:cs typeface="Arial"/>
            </a:endParaRPr>
          </a:p>
          <a:p>
            <a:pPr marL="15240">
              <a:lnSpc>
                <a:spcPct val="100000"/>
              </a:lnSpc>
              <a:spcBef>
                <a:spcPts val="260"/>
              </a:spcBef>
            </a:pPr>
            <a:r>
              <a:rPr sz="450" dirty="0">
                <a:solidFill>
                  <a:srgbClr val="345759"/>
                </a:solidFill>
                <a:latin typeface="Arial"/>
                <a:cs typeface="Arial"/>
              </a:rPr>
              <a:t>Power</a:t>
            </a:r>
            <a:r>
              <a:rPr sz="450" spc="25" dirty="0">
                <a:solidFill>
                  <a:srgbClr val="345759"/>
                </a:solidFill>
                <a:latin typeface="Arial"/>
                <a:cs typeface="Arial"/>
              </a:rPr>
              <a:t> </a:t>
            </a:r>
            <a:r>
              <a:rPr sz="450" dirty="0">
                <a:solidFill>
                  <a:srgbClr val="345759"/>
                </a:solidFill>
                <a:latin typeface="Arial"/>
                <a:cs typeface="Arial"/>
              </a:rPr>
              <a:t>in</a:t>
            </a:r>
            <a:r>
              <a:rPr sz="450" spc="25" dirty="0">
                <a:solidFill>
                  <a:srgbClr val="345759"/>
                </a:solidFill>
                <a:latin typeface="Arial"/>
                <a:cs typeface="Arial"/>
              </a:rPr>
              <a:t> </a:t>
            </a:r>
            <a:r>
              <a:rPr sz="450" dirty="0">
                <a:solidFill>
                  <a:srgbClr val="345759"/>
                </a:solidFill>
                <a:latin typeface="Arial"/>
                <a:cs typeface="Arial"/>
              </a:rPr>
              <a:t>your</a:t>
            </a:r>
            <a:r>
              <a:rPr sz="450" spc="25" dirty="0">
                <a:solidFill>
                  <a:srgbClr val="345759"/>
                </a:solidFill>
                <a:latin typeface="Arial"/>
                <a:cs typeface="Arial"/>
              </a:rPr>
              <a:t> </a:t>
            </a:r>
            <a:r>
              <a:rPr sz="450" spc="-20" dirty="0">
                <a:solidFill>
                  <a:srgbClr val="345759"/>
                </a:solidFill>
                <a:latin typeface="Arial"/>
                <a:cs typeface="Arial"/>
              </a:rPr>
              <a:t>hand</a:t>
            </a:r>
            <a:endParaRPr sz="450">
              <a:latin typeface="Arial"/>
              <a:cs typeface="Arial"/>
            </a:endParaRPr>
          </a:p>
          <a:p>
            <a:pPr marL="40640">
              <a:lnSpc>
                <a:spcPct val="100000"/>
              </a:lnSpc>
              <a:spcBef>
                <a:spcPts val="360"/>
              </a:spcBef>
            </a:pPr>
            <a:r>
              <a:rPr sz="550" spc="-20" dirty="0">
                <a:solidFill>
                  <a:srgbClr val="375B5C"/>
                </a:solidFill>
                <a:latin typeface="Arial"/>
                <a:cs typeface="Arial"/>
              </a:rPr>
              <a:t>V.Ryan</a:t>
            </a:r>
            <a:r>
              <a:rPr sz="550" spc="5" dirty="0">
                <a:solidFill>
                  <a:srgbClr val="375B5C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375B5C"/>
                </a:solidFill>
                <a:latin typeface="Arial"/>
                <a:cs typeface="Arial"/>
              </a:rPr>
              <a:t>©</a:t>
            </a:r>
            <a:r>
              <a:rPr sz="550" spc="10" dirty="0">
                <a:solidFill>
                  <a:srgbClr val="375B5C"/>
                </a:solidFill>
                <a:latin typeface="Arial"/>
                <a:cs typeface="Arial"/>
              </a:rPr>
              <a:t> </a:t>
            </a:r>
            <a:r>
              <a:rPr sz="550" spc="-20" dirty="0">
                <a:solidFill>
                  <a:srgbClr val="375B5C"/>
                </a:solidFill>
                <a:latin typeface="Arial"/>
                <a:cs typeface="Arial"/>
              </a:rPr>
              <a:t>2023</a:t>
            </a:r>
            <a:endParaRPr sz="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hdrill7.cdr</dc:title>
  <dc:creator>BY V.RYAN</dc:creator>
  <cp:keywords>THE POWER SCREWDRIVER</cp:keywords>
  <cp:lastModifiedBy>Vincent RYan</cp:lastModifiedBy>
  <cp:revision>1</cp:revision>
  <dcterms:created xsi:type="dcterms:W3CDTF">2023-05-19T10:36:58Z</dcterms:created>
  <dcterms:modified xsi:type="dcterms:W3CDTF">2023-05-19T10:37:17Z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2023-05-19T00:00:00Z</vt:filetime>
  </property>
  <property fmtid="{D5CDD505-2E9C-101B-9397-08002B2CF9AE}" pid="5" name="Producer">
    <vt:lpwstr>Corel PDF Engine Version 19.1.0.419</vt:lpwstr>
  </property>
</Properties>
</file>