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7556500" cy="10693400"/>
  <p:notesSz cx="7556500" cy="106934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2602" y="6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5/19/2023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5/19/2023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5/19/2023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5/19/2023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5/19/2023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5/19/2023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image" Target="../media/image9.png"/><Relationship Id="rId18" Type="http://schemas.openxmlformats.org/officeDocument/2006/relationships/image" Target="../media/image14.png"/><Relationship Id="rId26" Type="http://schemas.openxmlformats.org/officeDocument/2006/relationships/image" Target="../media/image22.png"/><Relationship Id="rId3" Type="http://schemas.openxmlformats.org/officeDocument/2006/relationships/hyperlink" Target="http://www.technologystudent.com/" TargetMode="External"/><Relationship Id="rId21" Type="http://schemas.openxmlformats.org/officeDocument/2006/relationships/image" Target="../media/image17.png"/><Relationship Id="rId34" Type="http://schemas.openxmlformats.org/officeDocument/2006/relationships/image" Target="../media/image30.png"/><Relationship Id="rId7" Type="http://schemas.openxmlformats.org/officeDocument/2006/relationships/image" Target="../media/image3.png"/><Relationship Id="rId12" Type="http://schemas.openxmlformats.org/officeDocument/2006/relationships/image" Target="../media/image8.png"/><Relationship Id="rId17" Type="http://schemas.openxmlformats.org/officeDocument/2006/relationships/image" Target="../media/image13.png"/><Relationship Id="rId25" Type="http://schemas.openxmlformats.org/officeDocument/2006/relationships/image" Target="../media/image21.png"/><Relationship Id="rId33" Type="http://schemas.openxmlformats.org/officeDocument/2006/relationships/image" Target="../media/image29.png"/><Relationship Id="rId2" Type="http://schemas.openxmlformats.org/officeDocument/2006/relationships/hyperlink" Target="https://www.facebook.com/groups/254963448192823/" TargetMode="External"/><Relationship Id="rId16" Type="http://schemas.openxmlformats.org/officeDocument/2006/relationships/image" Target="../media/image12.png"/><Relationship Id="rId20" Type="http://schemas.openxmlformats.org/officeDocument/2006/relationships/image" Target="../media/image16.png"/><Relationship Id="rId29" Type="http://schemas.openxmlformats.org/officeDocument/2006/relationships/image" Target="../media/image25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2.png"/><Relationship Id="rId11" Type="http://schemas.openxmlformats.org/officeDocument/2006/relationships/image" Target="../media/image7.png"/><Relationship Id="rId24" Type="http://schemas.openxmlformats.org/officeDocument/2006/relationships/image" Target="../media/image20.png"/><Relationship Id="rId32" Type="http://schemas.openxmlformats.org/officeDocument/2006/relationships/image" Target="../media/image28.png"/><Relationship Id="rId5" Type="http://schemas.openxmlformats.org/officeDocument/2006/relationships/image" Target="../media/image1.png"/><Relationship Id="rId15" Type="http://schemas.openxmlformats.org/officeDocument/2006/relationships/image" Target="../media/image11.png"/><Relationship Id="rId23" Type="http://schemas.openxmlformats.org/officeDocument/2006/relationships/image" Target="../media/image19.png"/><Relationship Id="rId28" Type="http://schemas.openxmlformats.org/officeDocument/2006/relationships/image" Target="../media/image24.png"/><Relationship Id="rId10" Type="http://schemas.openxmlformats.org/officeDocument/2006/relationships/image" Target="../media/image6.png"/><Relationship Id="rId19" Type="http://schemas.openxmlformats.org/officeDocument/2006/relationships/image" Target="../media/image15.png"/><Relationship Id="rId31" Type="http://schemas.openxmlformats.org/officeDocument/2006/relationships/image" Target="../media/image27.png"/><Relationship Id="rId4" Type="http://schemas.openxmlformats.org/officeDocument/2006/relationships/hyperlink" Target="https://www.technologystudent.com/pwtol/plane1.htm" TargetMode="External"/><Relationship Id="rId9" Type="http://schemas.openxmlformats.org/officeDocument/2006/relationships/image" Target="../media/image5.png"/><Relationship Id="rId14" Type="http://schemas.openxmlformats.org/officeDocument/2006/relationships/image" Target="../media/image10.png"/><Relationship Id="rId22" Type="http://schemas.openxmlformats.org/officeDocument/2006/relationships/image" Target="../media/image18.png"/><Relationship Id="rId27" Type="http://schemas.openxmlformats.org/officeDocument/2006/relationships/image" Target="../media/image23.png"/><Relationship Id="rId30" Type="http://schemas.openxmlformats.org/officeDocument/2006/relationships/image" Target="../media/image2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87654" y="-31897"/>
            <a:ext cx="6405880" cy="520065"/>
          </a:xfrm>
          <a:prstGeom prst="rect">
            <a:avLst/>
          </a:prstGeom>
        </p:spPr>
        <p:txBody>
          <a:bodyPr vert="horz" wrap="square" lIns="0" tIns="13525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65"/>
              </a:spcBef>
            </a:pP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THE</a:t>
            </a:r>
            <a:r>
              <a:rPr sz="1600" b="1" u="sng" spc="-3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MACHINE</a:t>
            </a:r>
            <a:r>
              <a:rPr sz="1600" b="1" u="sng" spc="-2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/</a:t>
            </a:r>
            <a:r>
              <a:rPr sz="1600" b="1" u="sng" spc="-2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ELECTRIC</a:t>
            </a:r>
            <a:r>
              <a:rPr sz="1600" b="1" u="sng" spc="-2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PLANER</a:t>
            </a:r>
            <a:r>
              <a:rPr sz="1600" b="1" u="sng" spc="-2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-</a:t>
            </a:r>
            <a:r>
              <a:rPr sz="1600" b="1" u="sng" spc="-2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EXAMINATION</a:t>
            </a:r>
            <a:r>
              <a:rPr sz="1600" b="1" u="sng" spc="-2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QUESTIONS</a:t>
            </a:r>
            <a:endParaRPr sz="1600">
              <a:latin typeface="Arial"/>
              <a:cs typeface="Arial"/>
            </a:endParaRPr>
          </a:p>
          <a:p>
            <a:pPr marL="443865">
              <a:lnSpc>
                <a:spcPct val="100000"/>
              </a:lnSpc>
              <a:spcBef>
                <a:spcPts val="345"/>
              </a:spcBef>
              <a:tabLst>
                <a:tab pos="2459355" algn="l"/>
                <a:tab pos="4341495" algn="l"/>
              </a:tabLst>
            </a:pPr>
            <a:r>
              <a:rPr sz="550" dirty="0">
                <a:solidFill>
                  <a:srgbClr val="151616"/>
                </a:solidFill>
                <a:latin typeface="Arial"/>
                <a:cs typeface="Arial"/>
              </a:rPr>
              <a:t>WORLD</a:t>
            </a:r>
            <a:r>
              <a:rPr sz="550" spc="8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dirty="0">
                <a:solidFill>
                  <a:srgbClr val="151616"/>
                </a:solidFill>
                <a:latin typeface="Arial"/>
                <a:cs typeface="Arial"/>
              </a:rPr>
              <a:t>ASSOCIATION</a:t>
            </a:r>
            <a:r>
              <a:rPr sz="550" spc="1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550" spc="1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dirty="0">
                <a:solidFill>
                  <a:srgbClr val="151616"/>
                </a:solidFill>
                <a:latin typeface="Arial"/>
                <a:cs typeface="Arial"/>
              </a:rPr>
              <a:t>TECHNOLOGY</a:t>
            </a:r>
            <a:r>
              <a:rPr sz="550" spc="10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spc="-10" dirty="0">
                <a:solidFill>
                  <a:srgbClr val="151616"/>
                </a:solidFill>
                <a:latin typeface="Arial"/>
                <a:cs typeface="Arial"/>
              </a:rPr>
              <a:t>TEACHERS</a:t>
            </a:r>
            <a:r>
              <a:rPr sz="55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550" spc="-10" dirty="0">
                <a:solidFill>
                  <a:srgbClr val="151616"/>
                </a:solidFill>
                <a:latin typeface="Arial"/>
                <a:cs typeface="Arial"/>
                <a:hlinkClick r:id="rId2"/>
              </a:rPr>
              <a:t>https://www.facebook.com/groups/254963448192823/</a:t>
            </a:r>
            <a:r>
              <a:rPr sz="55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825" u="sng" baseline="10101" dirty="0">
                <a:solidFill>
                  <a:srgbClr val="0000C4"/>
                </a:solidFill>
                <a:uFill>
                  <a:solidFill>
                    <a:srgbClr val="0000C4"/>
                  </a:solidFill>
                </a:uFill>
                <a:latin typeface="Arial"/>
                <a:cs typeface="Arial"/>
                <a:hlinkClick r:id="rId3"/>
              </a:rPr>
              <a:t>www.technologystudent.com</a:t>
            </a:r>
            <a:r>
              <a:rPr sz="825" baseline="10101" dirty="0">
                <a:solidFill>
                  <a:srgbClr val="0000C4"/>
                </a:solidFill>
                <a:latin typeface="Arial"/>
                <a:cs typeface="Arial"/>
                <a:hlinkClick r:id="rId3"/>
              </a:rPr>
              <a:t> </a:t>
            </a:r>
            <a:r>
              <a:rPr sz="825" baseline="10101" dirty="0">
                <a:solidFill>
                  <a:srgbClr val="151616"/>
                </a:solidFill>
                <a:latin typeface="Arial"/>
                <a:cs typeface="Arial"/>
                <a:hlinkClick r:id="rId3"/>
              </a:rPr>
              <a:t>©</a:t>
            </a:r>
            <a:r>
              <a:rPr sz="825" baseline="10101" dirty="0">
                <a:solidFill>
                  <a:srgbClr val="151616"/>
                </a:solidFill>
                <a:latin typeface="Arial"/>
                <a:cs typeface="Arial"/>
              </a:rPr>
              <a:t> 2023</a:t>
            </a:r>
            <a:r>
              <a:rPr sz="825" spc="682" baseline="10101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25" baseline="10101" dirty="0">
                <a:solidFill>
                  <a:srgbClr val="151616"/>
                </a:solidFill>
                <a:latin typeface="Arial"/>
                <a:cs typeface="Arial"/>
              </a:rPr>
              <a:t>V.Ryan</a:t>
            </a:r>
            <a:r>
              <a:rPr sz="825" spc="7" baseline="10101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25" baseline="10101" dirty="0">
                <a:solidFill>
                  <a:srgbClr val="151616"/>
                </a:solidFill>
                <a:latin typeface="Arial"/>
                <a:cs typeface="Arial"/>
              </a:rPr>
              <a:t>© </a:t>
            </a:r>
            <a:r>
              <a:rPr sz="825" spc="-30" baseline="10101" dirty="0">
                <a:solidFill>
                  <a:srgbClr val="151616"/>
                </a:solidFill>
                <a:latin typeface="Arial"/>
                <a:cs typeface="Arial"/>
              </a:rPr>
              <a:t>2023</a:t>
            </a:r>
            <a:endParaRPr sz="825" baseline="10101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05028" y="1129166"/>
            <a:ext cx="6964045" cy="4375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620"/>
              </a:lnSpc>
              <a:spcBef>
                <a:spcPts val="100"/>
              </a:spcBef>
            </a:pP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1.</a:t>
            </a:r>
            <a:r>
              <a:rPr sz="1400" b="1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Complete</a:t>
            </a:r>
            <a:r>
              <a:rPr sz="1400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diagram</a:t>
            </a:r>
            <a:r>
              <a:rPr sz="1400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400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Electric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Planer,</a:t>
            </a:r>
            <a:r>
              <a:rPr sz="1400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by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adding</a:t>
            </a:r>
            <a:r>
              <a:rPr sz="1400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labels</a:t>
            </a:r>
            <a:r>
              <a:rPr sz="1400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indicated</a:t>
            </a:r>
            <a:r>
              <a:rPr sz="1400" spc="-1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by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arrows.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ts val="1620"/>
              </a:lnSpc>
            </a:pP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10</a:t>
            </a:r>
            <a:r>
              <a:rPr sz="1400" b="1" i="1" spc="-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marks</a:t>
            </a:r>
            <a:endParaRPr sz="1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45360" y="570582"/>
            <a:ext cx="6299835" cy="427990"/>
          </a:xfrm>
          <a:prstGeom prst="rect">
            <a:avLst/>
          </a:prstGeom>
          <a:ln w="7200">
            <a:solidFill>
              <a:srgbClr val="DD2B1C"/>
            </a:solidFill>
          </a:ln>
        </p:spPr>
        <p:txBody>
          <a:bodyPr vert="horz" wrap="square" lIns="0" tIns="127635" rIns="0" bIns="0" rtlCol="0">
            <a:spAutoFit/>
          </a:bodyPr>
          <a:lstStyle/>
          <a:p>
            <a:pPr marL="533400">
              <a:lnSpc>
                <a:spcPct val="100000"/>
              </a:lnSpc>
              <a:spcBef>
                <a:spcPts val="1005"/>
              </a:spcBef>
              <a:tabLst>
                <a:tab pos="1962785" algn="l"/>
              </a:tabLst>
            </a:pPr>
            <a:r>
              <a:rPr sz="1200" spc="-10" dirty="0">
                <a:solidFill>
                  <a:srgbClr val="DD2B1C"/>
                </a:solidFill>
                <a:latin typeface="Arial"/>
                <a:cs typeface="Arial"/>
              </a:rPr>
              <a:t>HELPFUL</a:t>
            </a:r>
            <a:r>
              <a:rPr sz="1200" spc="-30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DD2B1C"/>
                </a:solidFill>
                <a:latin typeface="Arial"/>
                <a:cs typeface="Arial"/>
              </a:rPr>
              <a:t>LINK:</a:t>
            </a:r>
            <a:r>
              <a:rPr sz="1200" dirty="0">
                <a:solidFill>
                  <a:srgbClr val="DD2B1C"/>
                </a:solidFill>
                <a:latin typeface="Arial"/>
                <a:cs typeface="Arial"/>
              </a:rPr>
              <a:t>	</a:t>
            </a:r>
            <a:r>
              <a:rPr sz="1800" spc="-15" baseline="4629" dirty="0">
                <a:solidFill>
                  <a:srgbClr val="151616"/>
                </a:solidFill>
                <a:latin typeface="Arial"/>
                <a:cs typeface="Arial"/>
                <a:hlinkClick r:id="rId4"/>
              </a:rPr>
              <a:t>https://www.technologystudent.com/pwtol/plane1.htm</a:t>
            </a:r>
            <a:endParaRPr sz="1800" baseline="4629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95541" y="6424431"/>
            <a:ext cx="478917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2.</a:t>
            </a:r>
            <a:r>
              <a:rPr sz="1400" b="1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Describe</a:t>
            </a:r>
            <a:r>
              <a:rPr sz="1400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safe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use</a:t>
            </a:r>
            <a:r>
              <a:rPr sz="1400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machine</a:t>
            </a:r>
            <a:r>
              <a:rPr sz="1400" spc="-1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/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electric</a:t>
            </a:r>
            <a:r>
              <a:rPr sz="1400" spc="-1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planer.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6</a:t>
            </a:r>
            <a:r>
              <a:rPr sz="1400" b="1" i="1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marks</a:t>
            </a:r>
            <a:endParaRPr sz="1400">
              <a:latin typeface="Arial"/>
              <a:cs typeface="Arial"/>
            </a:endParaRPr>
          </a:p>
        </p:txBody>
      </p:sp>
      <p:grpSp>
        <p:nvGrpSpPr>
          <p:cNvPr id="11" name="object 11"/>
          <p:cNvGrpSpPr/>
          <p:nvPr/>
        </p:nvGrpSpPr>
        <p:grpSpPr>
          <a:xfrm>
            <a:off x="1044689" y="2683634"/>
            <a:ext cx="5433060" cy="2753360"/>
            <a:chOff x="1044689" y="2683634"/>
            <a:chExt cx="5433060" cy="2753360"/>
          </a:xfrm>
        </p:grpSpPr>
        <p:pic>
          <p:nvPicPr>
            <p:cNvPr id="12" name="object 12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045568" y="4382239"/>
              <a:ext cx="1038907" cy="1038897"/>
            </a:xfrm>
            <a:prstGeom prst="rect">
              <a:avLst/>
            </a:prstGeom>
          </p:spPr>
        </p:pic>
        <p:sp>
          <p:nvSpPr>
            <p:cNvPr id="13" name="object 13"/>
            <p:cNvSpPr/>
            <p:nvPr/>
          </p:nvSpPr>
          <p:spPr>
            <a:xfrm>
              <a:off x="3571918" y="4366673"/>
              <a:ext cx="116205" cy="388620"/>
            </a:xfrm>
            <a:custGeom>
              <a:avLst/>
              <a:gdLst/>
              <a:ahLst/>
              <a:cxnLst/>
              <a:rect l="l" t="t" r="r" b="b"/>
              <a:pathLst>
                <a:path w="116204" h="388620">
                  <a:moveTo>
                    <a:pt x="115900" y="0"/>
                  </a:moveTo>
                  <a:lnTo>
                    <a:pt x="68783" y="19342"/>
                  </a:lnTo>
                  <a:lnTo>
                    <a:pt x="0" y="380123"/>
                  </a:lnTo>
                  <a:lnTo>
                    <a:pt x="41909" y="388112"/>
                  </a:lnTo>
                  <a:lnTo>
                    <a:pt x="115900" y="0"/>
                  </a:lnTo>
                  <a:close/>
                </a:path>
              </a:pathLst>
            </a:custGeom>
            <a:solidFill>
              <a:srgbClr val="6767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3611220" y="4385802"/>
              <a:ext cx="84455" cy="384810"/>
            </a:xfrm>
            <a:custGeom>
              <a:avLst/>
              <a:gdLst/>
              <a:ahLst/>
              <a:cxnLst/>
              <a:rect l="l" t="t" r="r" b="b"/>
              <a:pathLst>
                <a:path w="84454" h="384810">
                  <a:moveTo>
                    <a:pt x="72948" y="0"/>
                  </a:moveTo>
                  <a:lnTo>
                    <a:pt x="0" y="382638"/>
                  </a:lnTo>
                  <a:lnTo>
                    <a:pt x="10934" y="384721"/>
                  </a:lnTo>
                  <a:lnTo>
                    <a:pt x="83883" y="2082"/>
                  </a:lnTo>
                  <a:lnTo>
                    <a:pt x="72948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3447413" y="5048727"/>
              <a:ext cx="116205" cy="388620"/>
            </a:xfrm>
            <a:custGeom>
              <a:avLst/>
              <a:gdLst/>
              <a:ahLst/>
              <a:cxnLst/>
              <a:rect l="l" t="t" r="r" b="b"/>
              <a:pathLst>
                <a:path w="116204" h="388620">
                  <a:moveTo>
                    <a:pt x="73990" y="0"/>
                  </a:moveTo>
                  <a:lnTo>
                    <a:pt x="0" y="388112"/>
                  </a:lnTo>
                  <a:lnTo>
                    <a:pt x="47117" y="368769"/>
                  </a:lnTo>
                  <a:lnTo>
                    <a:pt x="115900" y="7988"/>
                  </a:lnTo>
                  <a:lnTo>
                    <a:pt x="73990" y="0"/>
                  </a:lnTo>
                  <a:close/>
                </a:path>
              </a:pathLst>
            </a:custGeom>
            <a:solidFill>
              <a:srgbClr val="6767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3440127" y="5032989"/>
              <a:ext cx="84455" cy="384810"/>
            </a:xfrm>
            <a:custGeom>
              <a:avLst/>
              <a:gdLst/>
              <a:ahLst/>
              <a:cxnLst/>
              <a:rect l="l" t="t" r="r" b="b"/>
              <a:pathLst>
                <a:path w="84454" h="384810">
                  <a:moveTo>
                    <a:pt x="72948" y="0"/>
                  </a:moveTo>
                  <a:lnTo>
                    <a:pt x="0" y="382638"/>
                  </a:lnTo>
                  <a:lnTo>
                    <a:pt x="10934" y="384721"/>
                  </a:lnTo>
                  <a:lnTo>
                    <a:pt x="83883" y="2082"/>
                  </a:lnTo>
                  <a:lnTo>
                    <a:pt x="72948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7" name="object 17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3488855" y="4817373"/>
              <a:ext cx="158978" cy="158978"/>
            </a:xfrm>
            <a:prstGeom prst="rect">
              <a:avLst/>
            </a:prstGeom>
          </p:spPr>
        </p:pic>
        <p:sp>
          <p:nvSpPr>
            <p:cNvPr id="18" name="object 18"/>
            <p:cNvSpPr/>
            <p:nvPr/>
          </p:nvSpPr>
          <p:spPr>
            <a:xfrm>
              <a:off x="3714584" y="4906060"/>
              <a:ext cx="388620" cy="116205"/>
            </a:xfrm>
            <a:custGeom>
              <a:avLst/>
              <a:gdLst/>
              <a:ahLst/>
              <a:cxnLst/>
              <a:rect l="l" t="t" r="r" b="b"/>
              <a:pathLst>
                <a:path w="388620" h="116204">
                  <a:moveTo>
                    <a:pt x="7988" y="0"/>
                  </a:moveTo>
                  <a:lnTo>
                    <a:pt x="0" y="41909"/>
                  </a:lnTo>
                  <a:lnTo>
                    <a:pt x="388112" y="115900"/>
                  </a:lnTo>
                  <a:lnTo>
                    <a:pt x="368769" y="68783"/>
                  </a:lnTo>
                  <a:lnTo>
                    <a:pt x="7988" y="0"/>
                  </a:lnTo>
                  <a:close/>
                </a:path>
              </a:pathLst>
            </a:custGeom>
            <a:solidFill>
              <a:srgbClr val="6767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3698850" y="4945363"/>
              <a:ext cx="384810" cy="84455"/>
            </a:xfrm>
            <a:custGeom>
              <a:avLst/>
              <a:gdLst/>
              <a:ahLst/>
              <a:cxnLst/>
              <a:rect l="l" t="t" r="r" b="b"/>
              <a:pathLst>
                <a:path w="384810" h="84454">
                  <a:moveTo>
                    <a:pt x="2082" y="0"/>
                  </a:moveTo>
                  <a:lnTo>
                    <a:pt x="0" y="10934"/>
                  </a:lnTo>
                  <a:lnTo>
                    <a:pt x="382638" y="83883"/>
                  </a:lnTo>
                  <a:lnTo>
                    <a:pt x="384721" y="72948"/>
                  </a:lnTo>
                  <a:lnTo>
                    <a:pt x="2082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3032535" y="4781556"/>
              <a:ext cx="388620" cy="116205"/>
            </a:xfrm>
            <a:custGeom>
              <a:avLst/>
              <a:gdLst/>
              <a:ahLst/>
              <a:cxnLst/>
              <a:rect l="l" t="t" r="r" b="b"/>
              <a:pathLst>
                <a:path w="388620" h="116204">
                  <a:moveTo>
                    <a:pt x="0" y="0"/>
                  </a:moveTo>
                  <a:lnTo>
                    <a:pt x="19342" y="47117"/>
                  </a:lnTo>
                  <a:lnTo>
                    <a:pt x="380111" y="115900"/>
                  </a:lnTo>
                  <a:lnTo>
                    <a:pt x="388112" y="7399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767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3051660" y="4774270"/>
              <a:ext cx="384810" cy="84455"/>
            </a:xfrm>
            <a:custGeom>
              <a:avLst/>
              <a:gdLst/>
              <a:ahLst/>
              <a:cxnLst/>
              <a:rect l="l" t="t" r="r" b="b"/>
              <a:pathLst>
                <a:path w="384810" h="84454">
                  <a:moveTo>
                    <a:pt x="2082" y="0"/>
                  </a:moveTo>
                  <a:lnTo>
                    <a:pt x="0" y="10934"/>
                  </a:lnTo>
                  <a:lnTo>
                    <a:pt x="382638" y="83883"/>
                  </a:lnTo>
                  <a:lnTo>
                    <a:pt x="384733" y="72948"/>
                  </a:lnTo>
                  <a:lnTo>
                    <a:pt x="2082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2" name="object 22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1047165" y="5281101"/>
              <a:ext cx="2177161" cy="140970"/>
            </a:xfrm>
            <a:prstGeom prst="rect">
              <a:avLst/>
            </a:prstGeom>
          </p:spPr>
        </p:pic>
        <p:pic>
          <p:nvPicPr>
            <p:cNvPr id="23" name="object 23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3929189" y="5286715"/>
              <a:ext cx="2402636" cy="140970"/>
            </a:xfrm>
            <a:prstGeom prst="rect">
              <a:avLst/>
            </a:prstGeom>
          </p:spPr>
        </p:pic>
        <p:sp>
          <p:nvSpPr>
            <p:cNvPr id="24" name="object 24"/>
            <p:cNvSpPr/>
            <p:nvPr/>
          </p:nvSpPr>
          <p:spPr>
            <a:xfrm>
              <a:off x="1213463" y="4768153"/>
              <a:ext cx="327025" cy="319405"/>
            </a:xfrm>
            <a:custGeom>
              <a:avLst/>
              <a:gdLst/>
              <a:ahLst/>
              <a:cxnLst/>
              <a:rect l="l" t="t" r="r" b="b"/>
              <a:pathLst>
                <a:path w="327025" h="319404">
                  <a:moveTo>
                    <a:pt x="270827" y="0"/>
                  </a:moveTo>
                  <a:lnTo>
                    <a:pt x="55651" y="0"/>
                  </a:lnTo>
                  <a:lnTo>
                    <a:pt x="34043" y="4389"/>
                  </a:lnTo>
                  <a:lnTo>
                    <a:pt x="16348" y="16343"/>
                  </a:lnTo>
                  <a:lnTo>
                    <a:pt x="4391" y="34038"/>
                  </a:lnTo>
                  <a:lnTo>
                    <a:pt x="0" y="55651"/>
                  </a:lnTo>
                  <a:lnTo>
                    <a:pt x="0" y="263398"/>
                  </a:lnTo>
                  <a:lnTo>
                    <a:pt x="4391" y="285005"/>
                  </a:lnTo>
                  <a:lnTo>
                    <a:pt x="16348" y="302701"/>
                  </a:lnTo>
                  <a:lnTo>
                    <a:pt x="34043" y="314657"/>
                  </a:lnTo>
                  <a:lnTo>
                    <a:pt x="55651" y="319049"/>
                  </a:lnTo>
                  <a:lnTo>
                    <a:pt x="270827" y="319049"/>
                  </a:lnTo>
                  <a:lnTo>
                    <a:pt x="292435" y="314657"/>
                  </a:lnTo>
                  <a:lnTo>
                    <a:pt x="310130" y="302701"/>
                  </a:lnTo>
                  <a:lnTo>
                    <a:pt x="322087" y="285005"/>
                  </a:lnTo>
                  <a:lnTo>
                    <a:pt x="326478" y="263398"/>
                  </a:lnTo>
                  <a:lnTo>
                    <a:pt x="326478" y="55651"/>
                  </a:lnTo>
                  <a:lnTo>
                    <a:pt x="322087" y="34038"/>
                  </a:lnTo>
                  <a:lnTo>
                    <a:pt x="310130" y="16343"/>
                  </a:lnTo>
                  <a:lnTo>
                    <a:pt x="292435" y="4389"/>
                  </a:lnTo>
                  <a:lnTo>
                    <a:pt x="270827" y="0"/>
                  </a:lnTo>
                  <a:close/>
                </a:path>
              </a:pathLst>
            </a:custGeom>
            <a:solidFill>
              <a:srgbClr val="246B8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5" name="object 25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1044689" y="4808979"/>
              <a:ext cx="151650" cy="228130"/>
            </a:xfrm>
            <a:prstGeom prst="rect">
              <a:avLst/>
            </a:prstGeom>
          </p:spPr>
        </p:pic>
        <p:sp>
          <p:nvSpPr>
            <p:cNvPr id="26" name="object 26"/>
            <p:cNvSpPr/>
            <p:nvPr/>
          </p:nvSpPr>
          <p:spPr>
            <a:xfrm>
              <a:off x="1195880" y="4847008"/>
              <a:ext cx="17780" cy="146685"/>
            </a:xfrm>
            <a:custGeom>
              <a:avLst/>
              <a:gdLst/>
              <a:ahLst/>
              <a:cxnLst/>
              <a:rect l="l" t="t" r="r" b="b"/>
              <a:pathLst>
                <a:path w="17780" h="146685">
                  <a:moveTo>
                    <a:pt x="17386" y="0"/>
                  </a:moveTo>
                  <a:lnTo>
                    <a:pt x="0" y="0"/>
                  </a:lnTo>
                  <a:lnTo>
                    <a:pt x="0" y="146545"/>
                  </a:lnTo>
                  <a:lnTo>
                    <a:pt x="17386" y="146545"/>
                  </a:lnTo>
                  <a:lnTo>
                    <a:pt x="17386" y="0"/>
                  </a:lnTo>
                  <a:close/>
                </a:path>
              </a:pathLst>
            </a:custGeom>
            <a:solidFill>
              <a:srgbClr val="FD9E4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7" name="object 27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1050277" y="4897104"/>
              <a:ext cx="128917" cy="61518"/>
            </a:xfrm>
            <a:prstGeom prst="rect">
              <a:avLst/>
            </a:prstGeom>
          </p:spPr>
        </p:pic>
        <p:pic>
          <p:nvPicPr>
            <p:cNvPr id="28" name="object 28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1050277" y="4814681"/>
              <a:ext cx="128917" cy="74891"/>
            </a:xfrm>
            <a:prstGeom prst="rect">
              <a:avLst/>
            </a:prstGeom>
          </p:spPr>
        </p:pic>
        <p:pic>
          <p:nvPicPr>
            <p:cNvPr id="29" name="object 29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1050277" y="4965163"/>
              <a:ext cx="128917" cy="70954"/>
            </a:xfrm>
            <a:prstGeom prst="rect">
              <a:avLst/>
            </a:prstGeom>
          </p:spPr>
        </p:pic>
        <p:sp>
          <p:nvSpPr>
            <p:cNvPr id="30" name="object 30"/>
            <p:cNvSpPr/>
            <p:nvPr/>
          </p:nvSpPr>
          <p:spPr>
            <a:xfrm>
              <a:off x="6134362" y="4164436"/>
              <a:ext cx="343535" cy="938530"/>
            </a:xfrm>
            <a:custGeom>
              <a:avLst/>
              <a:gdLst/>
              <a:ahLst/>
              <a:cxnLst/>
              <a:rect l="l" t="t" r="r" b="b"/>
              <a:pathLst>
                <a:path w="343535" h="938529">
                  <a:moveTo>
                    <a:pt x="33959" y="0"/>
                  </a:moveTo>
                  <a:lnTo>
                    <a:pt x="0" y="61074"/>
                  </a:lnTo>
                  <a:lnTo>
                    <a:pt x="18445" y="71142"/>
                  </a:lnTo>
                  <a:lnTo>
                    <a:pt x="36496" y="80657"/>
                  </a:lnTo>
                  <a:lnTo>
                    <a:pt x="111623" y="119083"/>
                  </a:lnTo>
                  <a:lnTo>
                    <a:pt x="130967" y="129376"/>
                  </a:lnTo>
                  <a:lnTo>
                    <a:pt x="171460" y="155750"/>
                  </a:lnTo>
                  <a:lnTo>
                    <a:pt x="200635" y="188285"/>
                  </a:lnTo>
                  <a:lnTo>
                    <a:pt x="211266" y="220383"/>
                  </a:lnTo>
                  <a:lnTo>
                    <a:pt x="210305" y="236561"/>
                  </a:lnTo>
                  <a:lnTo>
                    <a:pt x="205477" y="253146"/>
                  </a:lnTo>
                  <a:lnTo>
                    <a:pt x="196875" y="270027"/>
                  </a:lnTo>
                  <a:lnTo>
                    <a:pt x="180012" y="298245"/>
                  </a:lnTo>
                  <a:lnTo>
                    <a:pt x="161197" y="333514"/>
                  </a:lnTo>
                  <a:lnTo>
                    <a:pt x="142654" y="375537"/>
                  </a:lnTo>
                  <a:lnTo>
                    <a:pt x="126606" y="424014"/>
                  </a:lnTo>
                  <a:lnTo>
                    <a:pt x="116990" y="467699"/>
                  </a:lnTo>
                  <a:lnTo>
                    <a:pt x="111746" y="514943"/>
                  </a:lnTo>
                  <a:lnTo>
                    <a:pt x="112059" y="565531"/>
                  </a:lnTo>
                  <a:lnTo>
                    <a:pt x="119111" y="619248"/>
                  </a:lnTo>
                  <a:lnTo>
                    <a:pt x="134086" y="675881"/>
                  </a:lnTo>
                  <a:lnTo>
                    <a:pt x="168479" y="761030"/>
                  </a:lnTo>
                  <a:lnTo>
                    <a:pt x="205831" y="828013"/>
                  </a:lnTo>
                  <a:lnTo>
                    <a:pt x="242047" y="878036"/>
                  </a:lnTo>
                  <a:lnTo>
                    <a:pt x="273030" y="912305"/>
                  </a:lnTo>
                  <a:lnTo>
                    <a:pt x="302907" y="938403"/>
                  </a:lnTo>
                  <a:lnTo>
                    <a:pt x="343166" y="881164"/>
                  </a:lnTo>
                  <a:lnTo>
                    <a:pt x="336362" y="875862"/>
                  </a:lnTo>
                  <a:lnTo>
                    <a:pt x="318390" y="859267"/>
                  </a:lnTo>
                  <a:lnTo>
                    <a:pt x="292527" y="830081"/>
                  </a:lnTo>
                  <a:lnTo>
                    <a:pt x="262050" y="787003"/>
                  </a:lnTo>
                  <a:lnTo>
                    <a:pt x="230238" y="728734"/>
                  </a:lnTo>
                  <a:lnTo>
                    <a:pt x="200367" y="653973"/>
                  </a:lnTo>
                  <a:lnTo>
                    <a:pt x="185682" y="594806"/>
                  </a:lnTo>
                  <a:lnTo>
                    <a:pt x="181017" y="539588"/>
                  </a:lnTo>
                  <a:lnTo>
                    <a:pt x="184428" y="488660"/>
                  </a:lnTo>
                  <a:lnTo>
                    <a:pt x="193967" y="442366"/>
                  </a:lnTo>
                  <a:lnTo>
                    <a:pt x="207992" y="400245"/>
                  </a:lnTo>
                  <a:lnTo>
                    <a:pt x="224418" y="363288"/>
                  </a:lnTo>
                  <a:lnTo>
                    <a:pt x="256298" y="306717"/>
                  </a:lnTo>
                  <a:lnTo>
                    <a:pt x="271661" y="275966"/>
                  </a:lnTo>
                  <a:lnTo>
                    <a:pt x="279977" y="244978"/>
                  </a:lnTo>
                  <a:lnTo>
                    <a:pt x="281083" y="213954"/>
                  </a:lnTo>
                  <a:lnTo>
                    <a:pt x="274815" y="183095"/>
                  </a:lnTo>
                  <a:lnTo>
                    <a:pt x="244119" y="129539"/>
                  </a:lnTo>
                  <a:lnTo>
                    <a:pt x="187629" y="81127"/>
                  </a:lnTo>
                  <a:lnTo>
                    <a:pt x="144152" y="57211"/>
                  </a:lnTo>
                  <a:lnTo>
                    <a:pt x="51034" y="9299"/>
                  </a:lnTo>
                  <a:lnTo>
                    <a:pt x="33959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1" name="object 31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5873445" y="3994007"/>
              <a:ext cx="365620" cy="278091"/>
            </a:xfrm>
            <a:prstGeom prst="rect">
              <a:avLst/>
            </a:prstGeom>
          </p:spPr>
        </p:pic>
        <p:sp>
          <p:nvSpPr>
            <p:cNvPr id="32" name="object 32"/>
            <p:cNvSpPr/>
            <p:nvPr/>
          </p:nvSpPr>
          <p:spPr>
            <a:xfrm>
              <a:off x="1818189" y="4487105"/>
              <a:ext cx="864869" cy="213360"/>
            </a:xfrm>
            <a:custGeom>
              <a:avLst/>
              <a:gdLst/>
              <a:ahLst/>
              <a:cxnLst/>
              <a:rect l="l" t="t" r="r" b="b"/>
              <a:pathLst>
                <a:path w="864869" h="213360">
                  <a:moveTo>
                    <a:pt x="830999" y="0"/>
                  </a:moveTo>
                  <a:lnTo>
                    <a:pt x="33388" y="0"/>
                  </a:lnTo>
                  <a:lnTo>
                    <a:pt x="20423" y="2634"/>
                  </a:lnTo>
                  <a:lnTo>
                    <a:pt x="9807" y="9807"/>
                  </a:lnTo>
                  <a:lnTo>
                    <a:pt x="2634" y="20423"/>
                  </a:lnTo>
                  <a:lnTo>
                    <a:pt x="0" y="33388"/>
                  </a:lnTo>
                  <a:lnTo>
                    <a:pt x="0" y="179920"/>
                  </a:lnTo>
                  <a:lnTo>
                    <a:pt x="2634" y="192885"/>
                  </a:lnTo>
                  <a:lnTo>
                    <a:pt x="9807" y="203501"/>
                  </a:lnTo>
                  <a:lnTo>
                    <a:pt x="20423" y="210674"/>
                  </a:lnTo>
                  <a:lnTo>
                    <a:pt x="33388" y="213309"/>
                  </a:lnTo>
                  <a:lnTo>
                    <a:pt x="830999" y="213309"/>
                  </a:lnTo>
                  <a:lnTo>
                    <a:pt x="843963" y="210674"/>
                  </a:lnTo>
                  <a:lnTo>
                    <a:pt x="854579" y="203501"/>
                  </a:lnTo>
                  <a:lnTo>
                    <a:pt x="861752" y="192885"/>
                  </a:lnTo>
                  <a:lnTo>
                    <a:pt x="864387" y="179920"/>
                  </a:lnTo>
                  <a:lnTo>
                    <a:pt x="864387" y="33388"/>
                  </a:lnTo>
                  <a:lnTo>
                    <a:pt x="861752" y="20423"/>
                  </a:lnTo>
                  <a:lnTo>
                    <a:pt x="854579" y="9807"/>
                  </a:lnTo>
                  <a:lnTo>
                    <a:pt x="843963" y="2634"/>
                  </a:lnTo>
                  <a:lnTo>
                    <a:pt x="830999" y="0"/>
                  </a:lnTo>
                  <a:close/>
                </a:path>
              </a:pathLst>
            </a:custGeom>
            <a:solidFill>
              <a:srgbClr val="246B8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3" name="object 33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1167701" y="3718858"/>
              <a:ext cx="4956352" cy="1476403"/>
            </a:xfrm>
            <a:prstGeom prst="rect">
              <a:avLst/>
            </a:prstGeom>
          </p:spPr>
        </p:pic>
        <p:sp>
          <p:nvSpPr>
            <p:cNvPr id="34" name="object 34"/>
            <p:cNvSpPr/>
            <p:nvPr/>
          </p:nvSpPr>
          <p:spPr>
            <a:xfrm>
              <a:off x="1113415" y="5186005"/>
              <a:ext cx="5112385" cy="104139"/>
            </a:xfrm>
            <a:custGeom>
              <a:avLst/>
              <a:gdLst/>
              <a:ahLst/>
              <a:cxnLst/>
              <a:rect l="l" t="t" r="r" b="b"/>
              <a:pathLst>
                <a:path w="5112385" h="104139">
                  <a:moveTo>
                    <a:pt x="5112169" y="0"/>
                  </a:moveTo>
                  <a:lnTo>
                    <a:pt x="0" y="0"/>
                  </a:lnTo>
                  <a:lnTo>
                    <a:pt x="0" y="103873"/>
                  </a:lnTo>
                  <a:lnTo>
                    <a:pt x="5112169" y="103873"/>
                  </a:lnTo>
                  <a:lnTo>
                    <a:pt x="5112169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5" name="object 35"/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2857969" y="4003672"/>
              <a:ext cx="2878833" cy="1372641"/>
            </a:xfrm>
            <a:prstGeom prst="rect">
              <a:avLst/>
            </a:prstGeom>
          </p:spPr>
        </p:pic>
        <p:pic>
          <p:nvPicPr>
            <p:cNvPr id="36" name="object 36"/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2855188" y="4004434"/>
              <a:ext cx="2878835" cy="1372628"/>
            </a:xfrm>
            <a:prstGeom prst="rect">
              <a:avLst/>
            </a:prstGeom>
          </p:spPr>
        </p:pic>
        <p:sp>
          <p:nvSpPr>
            <p:cNvPr id="37" name="object 37"/>
            <p:cNvSpPr/>
            <p:nvPr/>
          </p:nvSpPr>
          <p:spPr>
            <a:xfrm>
              <a:off x="2856623" y="4005932"/>
              <a:ext cx="2877185" cy="1373505"/>
            </a:xfrm>
            <a:custGeom>
              <a:avLst/>
              <a:gdLst/>
              <a:ahLst/>
              <a:cxnLst/>
              <a:rect l="l" t="t" r="r" b="b"/>
              <a:pathLst>
                <a:path w="2877185" h="1373504">
                  <a:moveTo>
                    <a:pt x="2877083" y="755789"/>
                  </a:moveTo>
                  <a:lnTo>
                    <a:pt x="2857728" y="686193"/>
                  </a:lnTo>
                  <a:lnTo>
                    <a:pt x="2829661" y="656183"/>
                  </a:lnTo>
                  <a:lnTo>
                    <a:pt x="2796146" y="631596"/>
                  </a:lnTo>
                  <a:lnTo>
                    <a:pt x="2786773" y="626745"/>
                  </a:lnTo>
                  <a:lnTo>
                    <a:pt x="2786773" y="735939"/>
                  </a:lnTo>
                  <a:lnTo>
                    <a:pt x="2786215" y="744461"/>
                  </a:lnTo>
                  <a:lnTo>
                    <a:pt x="2783103" y="754557"/>
                  </a:lnTo>
                  <a:lnTo>
                    <a:pt x="2450579" y="1289227"/>
                  </a:lnTo>
                  <a:lnTo>
                    <a:pt x="106654" y="1263980"/>
                  </a:lnTo>
                  <a:lnTo>
                    <a:pt x="119176" y="1214678"/>
                  </a:lnTo>
                  <a:lnTo>
                    <a:pt x="132041" y="1165529"/>
                  </a:lnTo>
                  <a:lnTo>
                    <a:pt x="145288" y="1116520"/>
                  </a:lnTo>
                  <a:lnTo>
                    <a:pt x="158915" y="1067676"/>
                  </a:lnTo>
                  <a:lnTo>
                    <a:pt x="172974" y="1018997"/>
                  </a:lnTo>
                  <a:lnTo>
                    <a:pt x="187464" y="970495"/>
                  </a:lnTo>
                  <a:lnTo>
                    <a:pt x="202412" y="922185"/>
                  </a:lnTo>
                  <a:lnTo>
                    <a:pt x="217868" y="874064"/>
                  </a:lnTo>
                  <a:lnTo>
                    <a:pt x="233819" y="826160"/>
                  </a:lnTo>
                  <a:lnTo>
                    <a:pt x="250317" y="778471"/>
                  </a:lnTo>
                  <a:lnTo>
                    <a:pt x="267373" y="730999"/>
                  </a:lnTo>
                  <a:lnTo>
                    <a:pt x="285000" y="683768"/>
                  </a:lnTo>
                  <a:lnTo>
                    <a:pt x="303250" y="636778"/>
                  </a:lnTo>
                  <a:lnTo>
                    <a:pt x="322122" y="590054"/>
                  </a:lnTo>
                  <a:lnTo>
                    <a:pt x="341655" y="543572"/>
                  </a:lnTo>
                  <a:lnTo>
                    <a:pt x="361873" y="497382"/>
                  </a:lnTo>
                  <a:lnTo>
                    <a:pt x="382803" y="451434"/>
                  </a:lnTo>
                  <a:lnTo>
                    <a:pt x="404431" y="405841"/>
                  </a:lnTo>
                  <a:lnTo>
                    <a:pt x="426821" y="360514"/>
                  </a:lnTo>
                  <a:lnTo>
                    <a:pt x="449986" y="315493"/>
                  </a:lnTo>
                  <a:lnTo>
                    <a:pt x="473951" y="270802"/>
                  </a:lnTo>
                  <a:lnTo>
                    <a:pt x="498741" y="226415"/>
                  </a:lnTo>
                  <a:lnTo>
                    <a:pt x="524370" y="182397"/>
                  </a:lnTo>
                  <a:lnTo>
                    <a:pt x="545846" y="146989"/>
                  </a:lnTo>
                  <a:lnTo>
                    <a:pt x="560235" y="195922"/>
                  </a:lnTo>
                  <a:lnTo>
                    <a:pt x="583603" y="218351"/>
                  </a:lnTo>
                  <a:lnTo>
                    <a:pt x="624459" y="221068"/>
                  </a:lnTo>
                  <a:lnTo>
                    <a:pt x="668591" y="208165"/>
                  </a:lnTo>
                  <a:lnTo>
                    <a:pt x="701802" y="183756"/>
                  </a:lnTo>
                  <a:lnTo>
                    <a:pt x="709879" y="151930"/>
                  </a:lnTo>
                  <a:lnTo>
                    <a:pt x="690156" y="84861"/>
                  </a:lnTo>
                  <a:lnTo>
                    <a:pt x="718007" y="86182"/>
                  </a:lnTo>
                  <a:lnTo>
                    <a:pt x="763422" y="89255"/>
                  </a:lnTo>
                  <a:lnTo>
                    <a:pt x="809485" y="93281"/>
                  </a:lnTo>
                  <a:lnTo>
                    <a:pt x="856170" y="98196"/>
                  </a:lnTo>
                  <a:lnTo>
                    <a:pt x="903439" y="104013"/>
                  </a:lnTo>
                  <a:lnTo>
                    <a:pt x="951280" y="110680"/>
                  </a:lnTo>
                  <a:lnTo>
                    <a:pt x="999655" y="118186"/>
                  </a:lnTo>
                  <a:lnTo>
                    <a:pt x="1048550" y="126517"/>
                  </a:lnTo>
                  <a:lnTo>
                    <a:pt x="1097915" y="135648"/>
                  </a:lnTo>
                  <a:lnTo>
                    <a:pt x="1147749" y="145542"/>
                  </a:lnTo>
                  <a:lnTo>
                    <a:pt x="1198016" y="156184"/>
                  </a:lnTo>
                  <a:lnTo>
                    <a:pt x="1248676" y="167551"/>
                  </a:lnTo>
                  <a:lnTo>
                    <a:pt x="1299718" y="179628"/>
                  </a:lnTo>
                  <a:lnTo>
                    <a:pt x="1351102" y="192379"/>
                  </a:lnTo>
                  <a:lnTo>
                    <a:pt x="1402816" y="205778"/>
                  </a:lnTo>
                  <a:lnTo>
                    <a:pt x="1454823" y="219824"/>
                  </a:lnTo>
                  <a:lnTo>
                    <a:pt x="1507096" y="234480"/>
                  </a:lnTo>
                  <a:lnTo>
                    <a:pt x="1612353" y="265518"/>
                  </a:lnTo>
                  <a:lnTo>
                    <a:pt x="1713865" y="297294"/>
                  </a:lnTo>
                  <a:lnTo>
                    <a:pt x="1811375" y="329387"/>
                  </a:lnTo>
                  <a:lnTo>
                    <a:pt x="1909165" y="363004"/>
                  </a:lnTo>
                  <a:lnTo>
                    <a:pt x="2007069" y="398018"/>
                  </a:lnTo>
                  <a:lnTo>
                    <a:pt x="2150122" y="451459"/>
                  </a:lnTo>
                  <a:lnTo>
                    <a:pt x="2202573" y="471678"/>
                  </a:lnTo>
                  <a:lnTo>
                    <a:pt x="2348280" y="529526"/>
                  </a:lnTo>
                  <a:lnTo>
                    <a:pt x="2540279" y="609244"/>
                  </a:lnTo>
                  <a:lnTo>
                    <a:pt x="2728468" y="690892"/>
                  </a:lnTo>
                  <a:lnTo>
                    <a:pt x="2729458" y="691222"/>
                  </a:lnTo>
                  <a:lnTo>
                    <a:pt x="2772016" y="713917"/>
                  </a:lnTo>
                  <a:lnTo>
                    <a:pt x="2786773" y="735939"/>
                  </a:lnTo>
                  <a:lnTo>
                    <a:pt x="2786773" y="626745"/>
                  </a:lnTo>
                  <a:lnTo>
                    <a:pt x="2762288" y="614057"/>
                  </a:lnTo>
                  <a:lnTo>
                    <a:pt x="2535237" y="515226"/>
                  </a:lnTo>
                  <a:lnTo>
                    <a:pt x="2383244" y="451434"/>
                  </a:lnTo>
                  <a:lnTo>
                    <a:pt x="2209000" y="381127"/>
                  </a:lnTo>
                  <a:lnTo>
                    <a:pt x="2067547" y="326720"/>
                  </a:lnTo>
                  <a:lnTo>
                    <a:pt x="1973046" y="291884"/>
                  </a:lnTo>
                  <a:lnTo>
                    <a:pt x="1878571" y="258394"/>
                  </a:lnTo>
                  <a:lnTo>
                    <a:pt x="1784248" y="226415"/>
                  </a:lnTo>
                  <a:lnTo>
                    <a:pt x="1690243" y="196113"/>
                  </a:lnTo>
                  <a:lnTo>
                    <a:pt x="1638757" y="180238"/>
                  </a:lnTo>
                  <a:lnTo>
                    <a:pt x="1587423" y="164934"/>
                  </a:lnTo>
                  <a:lnTo>
                    <a:pt x="1536268" y="150215"/>
                  </a:lnTo>
                  <a:lnTo>
                    <a:pt x="1485328" y="136093"/>
                  </a:lnTo>
                  <a:lnTo>
                    <a:pt x="1434604" y="122580"/>
                  </a:lnTo>
                  <a:lnTo>
                    <a:pt x="1384122" y="109689"/>
                  </a:lnTo>
                  <a:lnTo>
                    <a:pt x="1333931" y="97434"/>
                  </a:lnTo>
                  <a:lnTo>
                    <a:pt x="1284020" y="85839"/>
                  </a:lnTo>
                  <a:lnTo>
                    <a:pt x="1234427" y="74891"/>
                  </a:lnTo>
                  <a:lnTo>
                    <a:pt x="1185189" y="64630"/>
                  </a:lnTo>
                  <a:lnTo>
                    <a:pt x="1136307" y="55054"/>
                  </a:lnTo>
                  <a:lnTo>
                    <a:pt x="1087818" y="46189"/>
                  </a:lnTo>
                  <a:lnTo>
                    <a:pt x="1039749" y="38036"/>
                  </a:lnTo>
                  <a:lnTo>
                    <a:pt x="992111" y="30607"/>
                  </a:lnTo>
                  <a:lnTo>
                    <a:pt x="944930" y="23914"/>
                  </a:lnTo>
                  <a:lnTo>
                    <a:pt x="898232" y="17983"/>
                  </a:lnTo>
                  <a:lnTo>
                    <a:pt x="852043" y="12827"/>
                  </a:lnTo>
                  <a:lnTo>
                    <a:pt x="806386" y="8445"/>
                  </a:lnTo>
                  <a:lnTo>
                    <a:pt x="761288" y="4851"/>
                  </a:lnTo>
                  <a:lnTo>
                    <a:pt x="716762" y="2082"/>
                  </a:lnTo>
                  <a:lnTo>
                    <a:pt x="672846" y="114"/>
                  </a:lnTo>
                  <a:lnTo>
                    <a:pt x="669391" y="0"/>
                  </a:lnTo>
                  <a:lnTo>
                    <a:pt x="667918" y="114"/>
                  </a:lnTo>
                  <a:lnTo>
                    <a:pt x="620141" y="4902"/>
                  </a:lnTo>
                  <a:lnTo>
                    <a:pt x="577126" y="13360"/>
                  </a:lnTo>
                  <a:lnTo>
                    <a:pt x="539013" y="29146"/>
                  </a:lnTo>
                  <a:lnTo>
                    <a:pt x="505929" y="55880"/>
                  </a:lnTo>
                  <a:lnTo>
                    <a:pt x="478002" y="97205"/>
                  </a:lnTo>
                  <a:lnTo>
                    <a:pt x="451586" y="140792"/>
                  </a:lnTo>
                  <a:lnTo>
                    <a:pt x="426085" y="184569"/>
                  </a:lnTo>
                  <a:lnTo>
                    <a:pt x="401472" y="228549"/>
                  </a:lnTo>
                  <a:lnTo>
                    <a:pt x="377698" y="272719"/>
                  </a:lnTo>
                  <a:lnTo>
                    <a:pt x="354749" y="317093"/>
                  </a:lnTo>
                  <a:lnTo>
                    <a:pt x="332587" y="361670"/>
                  </a:lnTo>
                  <a:lnTo>
                    <a:pt x="311200" y="406450"/>
                  </a:lnTo>
                  <a:lnTo>
                    <a:pt x="290525" y="451459"/>
                  </a:lnTo>
                  <a:lnTo>
                    <a:pt x="270598" y="496620"/>
                  </a:lnTo>
                  <a:lnTo>
                    <a:pt x="251320" y="542023"/>
                  </a:lnTo>
                  <a:lnTo>
                    <a:pt x="232702" y="587616"/>
                  </a:lnTo>
                  <a:lnTo>
                    <a:pt x="214706" y="633437"/>
                  </a:lnTo>
                  <a:lnTo>
                    <a:pt x="197307" y="679462"/>
                  </a:lnTo>
                  <a:lnTo>
                    <a:pt x="180467" y="725703"/>
                  </a:lnTo>
                  <a:lnTo>
                    <a:pt x="164160" y="772160"/>
                  </a:lnTo>
                  <a:lnTo>
                    <a:pt x="148374" y="818819"/>
                  </a:lnTo>
                  <a:lnTo>
                    <a:pt x="133057" y="865708"/>
                  </a:lnTo>
                  <a:lnTo>
                    <a:pt x="118186" y="912812"/>
                  </a:lnTo>
                  <a:lnTo>
                    <a:pt x="103746" y="960132"/>
                  </a:lnTo>
                  <a:lnTo>
                    <a:pt x="89700" y="1007681"/>
                  </a:lnTo>
                  <a:lnTo>
                    <a:pt x="76022" y="1055458"/>
                  </a:lnTo>
                  <a:lnTo>
                    <a:pt x="62674" y="1103452"/>
                  </a:lnTo>
                  <a:lnTo>
                    <a:pt x="49631" y="1151674"/>
                  </a:lnTo>
                  <a:lnTo>
                    <a:pt x="36880" y="1200111"/>
                  </a:lnTo>
                  <a:lnTo>
                    <a:pt x="24371" y="1248791"/>
                  </a:lnTo>
                  <a:lnTo>
                    <a:pt x="12090" y="1297698"/>
                  </a:lnTo>
                  <a:lnTo>
                    <a:pt x="0" y="1346835"/>
                  </a:lnTo>
                  <a:lnTo>
                    <a:pt x="2497099" y="1373441"/>
                  </a:lnTo>
                  <a:lnTo>
                    <a:pt x="2549474" y="1289227"/>
                  </a:lnTo>
                  <a:lnTo>
                    <a:pt x="2856788" y="795108"/>
                  </a:lnTo>
                  <a:lnTo>
                    <a:pt x="2858185" y="792060"/>
                  </a:lnTo>
                  <a:lnTo>
                    <a:pt x="2877083" y="755789"/>
                  </a:lnTo>
                  <a:close/>
                </a:path>
              </a:pathLst>
            </a:custGeom>
            <a:solidFill>
              <a:srgbClr val="81828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3438948" y="4110196"/>
              <a:ext cx="92710" cy="92710"/>
            </a:xfrm>
            <a:custGeom>
              <a:avLst/>
              <a:gdLst/>
              <a:ahLst/>
              <a:cxnLst/>
              <a:rect l="l" t="t" r="r" b="b"/>
              <a:pathLst>
                <a:path w="92710" h="92710">
                  <a:moveTo>
                    <a:pt x="51459" y="0"/>
                  </a:moveTo>
                  <a:lnTo>
                    <a:pt x="33075" y="1597"/>
                  </a:lnTo>
                  <a:lnTo>
                    <a:pt x="16751" y="10201"/>
                  </a:lnTo>
                  <a:lnTo>
                    <a:pt x="5389" y="23919"/>
                  </a:lnTo>
                  <a:lnTo>
                    <a:pt x="0" y="40897"/>
                  </a:lnTo>
                  <a:lnTo>
                    <a:pt x="1592" y="59281"/>
                  </a:lnTo>
                  <a:lnTo>
                    <a:pt x="10196" y="75607"/>
                  </a:lnTo>
                  <a:lnTo>
                    <a:pt x="23914" y="86971"/>
                  </a:lnTo>
                  <a:lnTo>
                    <a:pt x="40891" y="92361"/>
                  </a:lnTo>
                  <a:lnTo>
                    <a:pt x="59275" y="90764"/>
                  </a:lnTo>
                  <a:lnTo>
                    <a:pt x="75601" y="82160"/>
                  </a:lnTo>
                  <a:lnTo>
                    <a:pt x="86966" y="68442"/>
                  </a:lnTo>
                  <a:lnTo>
                    <a:pt x="92356" y="51464"/>
                  </a:lnTo>
                  <a:lnTo>
                    <a:pt x="90758" y="33080"/>
                  </a:lnTo>
                  <a:lnTo>
                    <a:pt x="82154" y="16754"/>
                  </a:lnTo>
                  <a:lnTo>
                    <a:pt x="68437" y="5390"/>
                  </a:lnTo>
                  <a:lnTo>
                    <a:pt x="51459" y="0"/>
                  </a:lnTo>
                  <a:close/>
                </a:path>
              </a:pathLst>
            </a:custGeom>
            <a:solidFill>
              <a:srgbClr val="6767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3458197" y="4129605"/>
              <a:ext cx="54610" cy="54610"/>
            </a:xfrm>
            <a:custGeom>
              <a:avLst/>
              <a:gdLst/>
              <a:ahLst/>
              <a:cxnLst/>
              <a:rect l="l" t="t" r="r" b="b"/>
              <a:pathLst>
                <a:path w="54610" h="54610">
                  <a:moveTo>
                    <a:pt x="54394" y="25806"/>
                  </a:moveTo>
                  <a:lnTo>
                    <a:pt x="50825" y="13652"/>
                  </a:lnTo>
                  <a:lnTo>
                    <a:pt x="31483" y="19342"/>
                  </a:lnTo>
                  <a:lnTo>
                    <a:pt x="25806" y="0"/>
                  </a:lnTo>
                  <a:lnTo>
                    <a:pt x="13652" y="3568"/>
                  </a:lnTo>
                  <a:lnTo>
                    <a:pt x="19329" y="22910"/>
                  </a:lnTo>
                  <a:lnTo>
                    <a:pt x="0" y="28587"/>
                  </a:lnTo>
                  <a:lnTo>
                    <a:pt x="3568" y="40741"/>
                  </a:lnTo>
                  <a:lnTo>
                    <a:pt x="22898" y="35064"/>
                  </a:lnTo>
                  <a:lnTo>
                    <a:pt x="28587" y="54394"/>
                  </a:lnTo>
                  <a:lnTo>
                    <a:pt x="40741" y="50825"/>
                  </a:lnTo>
                  <a:lnTo>
                    <a:pt x="35052" y="31496"/>
                  </a:lnTo>
                  <a:lnTo>
                    <a:pt x="54394" y="25806"/>
                  </a:lnTo>
                  <a:close/>
                </a:path>
              </a:pathLst>
            </a:custGeom>
            <a:solidFill>
              <a:srgbClr val="4E4E4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0" name="object 40"/>
            <p:cNvPicPr/>
            <p:nvPr/>
          </p:nvPicPr>
          <p:blipFill>
            <a:blip r:embed="rId17" cstate="print"/>
            <a:stretch>
              <a:fillRect/>
            </a:stretch>
          </p:blipFill>
          <p:spPr>
            <a:xfrm>
              <a:off x="2921350" y="5142388"/>
              <a:ext cx="201387" cy="172910"/>
            </a:xfrm>
            <a:prstGeom prst="rect">
              <a:avLst/>
            </a:prstGeom>
          </p:spPr>
        </p:pic>
        <p:pic>
          <p:nvPicPr>
            <p:cNvPr id="41" name="object 41"/>
            <p:cNvPicPr/>
            <p:nvPr/>
          </p:nvPicPr>
          <p:blipFill>
            <a:blip r:embed="rId18" cstate="print"/>
            <a:stretch>
              <a:fillRect/>
            </a:stretch>
          </p:blipFill>
          <p:spPr>
            <a:xfrm>
              <a:off x="4429243" y="4220326"/>
              <a:ext cx="194030" cy="212188"/>
            </a:xfrm>
            <a:prstGeom prst="rect">
              <a:avLst/>
            </a:prstGeom>
          </p:spPr>
        </p:pic>
        <p:pic>
          <p:nvPicPr>
            <p:cNvPr id="42" name="object 42"/>
            <p:cNvPicPr/>
            <p:nvPr/>
          </p:nvPicPr>
          <p:blipFill>
            <a:blip r:embed="rId19" cstate="print"/>
            <a:stretch>
              <a:fillRect/>
            </a:stretch>
          </p:blipFill>
          <p:spPr>
            <a:xfrm>
              <a:off x="5470347" y="4663357"/>
              <a:ext cx="208071" cy="184746"/>
            </a:xfrm>
            <a:prstGeom prst="rect">
              <a:avLst/>
            </a:prstGeom>
          </p:spPr>
        </p:pic>
        <p:pic>
          <p:nvPicPr>
            <p:cNvPr id="43" name="object 43"/>
            <p:cNvPicPr/>
            <p:nvPr/>
          </p:nvPicPr>
          <p:blipFill>
            <a:blip r:embed="rId20" cstate="print"/>
            <a:stretch>
              <a:fillRect/>
            </a:stretch>
          </p:blipFill>
          <p:spPr>
            <a:xfrm>
              <a:off x="5183632" y="5140385"/>
              <a:ext cx="203771" cy="218719"/>
            </a:xfrm>
            <a:prstGeom prst="rect">
              <a:avLst/>
            </a:prstGeom>
          </p:spPr>
        </p:pic>
        <p:sp>
          <p:nvSpPr>
            <p:cNvPr id="44" name="object 44"/>
            <p:cNvSpPr/>
            <p:nvPr/>
          </p:nvSpPr>
          <p:spPr>
            <a:xfrm>
              <a:off x="3432408" y="4028220"/>
              <a:ext cx="156210" cy="190500"/>
            </a:xfrm>
            <a:custGeom>
              <a:avLst/>
              <a:gdLst/>
              <a:ahLst/>
              <a:cxnLst/>
              <a:rect l="l" t="t" r="r" b="b"/>
              <a:pathLst>
                <a:path w="156210" h="190500">
                  <a:moveTo>
                    <a:pt x="155968" y="0"/>
                  </a:moveTo>
                  <a:lnTo>
                    <a:pt x="0" y="0"/>
                  </a:lnTo>
                  <a:lnTo>
                    <a:pt x="0" y="148183"/>
                  </a:lnTo>
                  <a:lnTo>
                    <a:pt x="16096" y="176292"/>
                  </a:lnTo>
                  <a:lnTo>
                    <a:pt x="54527" y="190419"/>
                  </a:lnTo>
                  <a:lnTo>
                    <a:pt x="100508" y="190492"/>
                  </a:lnTo>
                  <a:lnTo>
                    <a:pt x="139250" y="176438"/>
                  </a:lnTo>
                  <a:lnTo>
                    <a:pt x="155968" y="148183"/>
                  </a:lnTo>
                  <a:lnTo>
                    <a:pt x="155968" y="0"/>
                  </a:lnTo>
                  <a:close/>
                </a:path>
              </a:pathLst>
            </a:custGeom>
            <a:solidFill>
              <a:srgbClr val="81828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3464247" y="4105555"/>
              <a:ext cx="93345" cy="93345"/>
            </a:xfrm>
            <a:custGeom>
              <a:avLst/>
              <a:gdLst/>
              <a:ahLst/>
              <a:cxnLst/>
              <a:rect l="l" t="t" r="r" b="b"/>
              <a:pathLst>
                <a:path w="93345" h="93345">
                  <a:moveTo>
                    <a:pt x="46469" y="0"/>
                  </a:moveTo>
                  <a:lnTo>
                    <a:pt x="28380" y="3651"/>
                  </a:lnTo>
                  <a:lnTo>
                    <a:pt x="13609" y="13609"/>
                  </a:lnTo>
                  <a:lnTo>
                    <a:pt x="3651" y="28380"/>
                  </a:lnTo>
                  <a:lnTo>
                    <a:pt x="0" y="46469"/>
                  </a:lnTo>
                  <a:lnTo>
                    <a:pt x="3651" y="64558"/>
                  </a:lnTo>
                  <a:lnTo>
                    <a:pt x="13609" y="79328"/>
                  </a:lnTo>
                  <a:lnTo>
                    <a:pt x="28380" y="89287"/>
                  </a:lnTo>
                  <a:lnTo>
                    <a:pt x="46469" y="92938"/>
                  </a:lnTo>
                  <a:lnTo>
                    <a:pt x="64558" y="89287"/>
                  </a:lnTo>
                  <a:lnTo>
                    <a:pt x="79328" y="79328"/>
                  </a:lnTo>
                  <a:lnTo>
                    <a:pt x="89287" y="64558"/>
                  </a:lnTo>
                  <a:lnTo>
                    <a:pt x="92938" y="46469"/>
                  </a:lnTo>
                  <a:lnTo>
                    <a:pt x="89287" y="28380"/>
                  </a:lnTo>
                  <a:lnTo>
                    <a:pt x="79328" y="13609"/>
                  </a:lnTo>
                  <a:lnTo>
                    <a:pt x="64558" y="3651"/>
                  </a:lnTo>
                  <a:lnTo>
                    <a:pt x="46469" y="0"/>
                  </a:lnTo>
                  <a:close/>
                </a:path>
              </a:pathLst>
            </a:custGeom>
            <a:solidFill>
              <a:srgbClr val="6767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3484372" y="4126023"/>
              <a:ext cx="53340" cy="53340"/>
            </a:xfrm>
            <a:custGeom>
              <a:avLst/>
              <a:gdLst/>
              <a:ahLst/>
              <a:cxnLst/>
              <a:rect l="l" t="t" r="r" b="b"/>
              <a:pathLst>
                <a:path w="53339" h="53339">
                  <a:moveTo>
                    <a:pt x="52971" y="20154"/>
                  </a:moveTo>
                  <a:lnTo>
                    <a:pt x="32816" y="20154"/>
                  </a:lnTo>
                  <a:lnTo>
                    <a:pt x="32816" y="0"/>
                  </a:lnTo>
                  <a:lnTo>
                    <a:pt x="20154" y="0"/>
                  </a:lnTo>
                  <a:lnTo>
                    <a:pt x="20154" y="20154"/>
                  </a:lnTo>
                  <a:lnTo>
                    <a:pt x="0" y="20154"/>
                  </a:lnTo>
                  <a:lnTo>
                    <a:pt x="0" y="32829"/>
                  </a:lnTo>
                  <a:lnTo>
                    <a:pt x="20154" y="32829"/>
                  </a:lnTo>
                  <a:lnTo>
                    <a:pt x="20154" y="52971"/>
                  </a:lnTo>
                  <a:lnTo>
                    <a:pt x="32816" y="52971"/>
                  </a:lnTo>
                  <a:lnTo>
                    <a:pt x="32816" y="32829"/>
                  </a:lnTo>
                  <a:lnTo>
                    <a:pt x="52971" y="32829"/>
                  </a:lnTo>
                  <a:lnTo>
                    <a:pt x="52971" y="20154"/>
                  </a:lnTo>
                  <a:close/>
                </a:path>
              </a:pathLst>
            </a:custGeom>
            <a:solidFill>
              <a:srgbClr val="4E4E4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3992345" y="3173799"/>
              <a:ext cx="476884" cy="327660"/>
            </a:xfrm>
            <a:custGeom>
              <a:avLst/>
              <a:gdLst/>
              <a:ahLst/>
              <a:cxnLst/>
              <a:rect l="l" t="t" r="r" b="b"/>
              <a:pathLst>
                <a:path w="476885" h="327660">
                  <a:moveTo>
                    <a:pt x="35194" y="0"/>
                  </a:moveTo>
                  <a:lnTo>
                    <a:pt x="1983" y="153987"/>
                  </a:lnTo>
                  <a:lnTo>
                    <a:pt x="0" y="168884"/>
                  </a:lnTo>
                  <a:lnTo>
                    <a:pt x="1723" y="180563"/>
                  </a:lnTo>
                  <a:lnTo>
                    <a:pt x="6923" y="189225"/>
                  </a:lnTo>
                  <a:lnTo>
                    <a:pt x="15369" y="195072"/>
                  </a:lnTo>
                  <a:lnTo>
                    <a:pt x="272620" y="267106"/>
                  </a:lnTo>
                  <a:lnTo>
                    <a:pt x="346585" y="319938"/>
                  </a:lnTo>
                  <a:lnTo>
                    <a:pt x="360819" y="325762"/>
                  </a:lnTo>
                  <a:lnTo>
                    <a:pt x="372931" y="327101"/>
                  </a:lnTo>
                  <a:lnTo>
                    <a:pt x="383072" y="324267"/>
                  </a:lnTo>
                  <a:lnTo>
                    <a:pt x="391391" y="317576"/>
                  </a:lnTo>
                  <a:lnTo>
                    <a:pt x="476671" y="181787"/>
                  </a:lnTo>
                  <a:lnTo>
                    <a:pt x="35194" y="0"/>
                  </a:lnTo>
                  <a:close/>
                </a:path>
              </a:pathLst>
            </a:custGeom>
            <a:solidFill>
              <a:srgbClr val="DD2B1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3268750" y="2683634"/>
              <a:ext cx="2736850" cy="1939289"/>
            </a:xfrm>
            <a:custGeom>
              <a:avLst/>
              <a:gdLst/>
              <a:ahLst/>
              <a:cxnLst/>
              <a:rect l="l" t="t" r="r" b="b"/>
              <a:pathLst>
                <a:path w="2736850" h="1939289">
                  <a:moveTo>
                    <a:pt x="816815" y="0"/>
                  </a:moveTo>
                  <a:lnTo>
                    <a:pt x="771418" y="2425"/>
                  </a:lnTo>
                  <a:lnTo>
                    <a:pt x="728340" y="9936"/>
                  </a:lnTo>
                  <a:lnTo>
                    <a:pt x="687649" y="22063"/>
                  </a:lnTo>
                  <a:lnTo>
                    <a:pt x="649413" y="38334"/>
                  </a:lnTo>
                  <a:lnTo>
                    <a:pt x="613702" y="58277"/>
                  </a:lnTo>
                  <a:lnTo>
                    <a:pt x="580585" y="81422"/>
                  </a:lnTo>
                  <a:lnTo>
                    <a:pt x="550130" y="107296"/>
                  </a:lnTo>
                  <a:lnTo>
                    <a:pt x="522406" y="135429"/>
                  </a:lnTo>
                  <a:lnTo>
                    <a:pt x="497482" y="165350"/>
                  </a:lnTo>
                  <a:lnTo>
                    <a:pt x="475427" y="196587"/>
                  </a:lnTo>
                  <a:lnTo>
                    <a:pt x="101422" y="964709"/>
                  </a:lnTo>
                  <a:lnTo>
                    <a:pt x="88328" y="989433"/>
                  </a:lnTo>
                  <a:lnTo>
                    <a:pt x="69494" y="1014506"/>
                  </a:lnTo>
                  <a:lnTo>
                    <a:pt x="41268" y="1037493"/>
                  </a:lnTo>
                  <a:lnTo>
                    <a:pt x="0" y="1055959"/>
                  </a:lnTo>
                  <a:lnTo>
                    <a:pt x="36479" y="1066552"/>
                  </a:lnTo>
                  <a:lnTo>
                    <a:pt x="81615" y="1078321"/>
                  </a:lnTo>
                  <a:lnTo>
                    <a:pt x="132934" y="1090929"/>
                  </a:lnTo>
                  <a:lnTo>
                    <a:pt x="299259" y="1130433"/>
                  </a:lnTo>
                  <a:lnTo>
                    <a:pt x="350578" y="1143039"/>
                  </a:lnTo>
                  <a:lnTo>
                    <a:pt x="395714" y="1154805"/>
                  </a:lnTo>
                  <a:lnTo>
                    <a:pt x="432193" y="1165395"/>
                  </a:lnTo>
                  <a:lnTo>
                    <a:pt x="406248" y="1135299"/>
                  </a:lnTo>
                  <a:lnTo>
                    <a:pt x="389521" y="1101206"/>
                  </a:lnTo>
                  <a:lnTo>
                    <a:pt x="383576" y="1066765"/>
                  </a:lnTo>
                  <a:lnTo>
                    <a:pt x="389978" y="1035626"/>
                  </a:lnTo>
                  <a:lnTo>
                    <a:pt x="571309" y="644161"/>
                  </a:lnTo>
                  <a:lnTo>
                    <a:pt x="589303" y="625399"/>
                  </a:lnTo>
                  <a:lnTo>
                    <a:pt x="621463" y="614190"/>
                  </a:lnTo>
                  <a:lnTo>
                    <a:pt x="664749" y="610313"/>
                  </a:lnTo>
                  <a:lnTo>
                    <a:pt x="716126" y="613545"/>
                  </a:lnTo>
                  <a:lnTo>
                    <a:pt x="772555" y="623666"/>
                  </a:lnTo>
                  <a:lnTo>
                    <a:pt x="830999" y="640453"/>
                  </a:lnTo>
                  <a:lnTo>
                    <a:pt x="1216825" y="774006"/>
                  </a:lnTo>
                  <a:lnTo>
                    <a:pt x="1235268" y="757261"/>
                  </a:lnTo>
                  <a:lnTo>
                    <a:pt x="1260789" y="746671"/>
                  </a:lnTo>
                  <a:lnTo>
                    <a:pt x="1290077" y="744722"/>
                  </a:lnTo>
                  <a:lnTo>
                    <a:pt x="1319822" y="753902"/>
                  </a:lnTo>
                  <a:lnTo>
                    <a:pt x="2207348" y="1178374"/>
                  </a:lnTo>
                  <a:lnTo>
                    <a:pt x="2235904" y="1211098"/>
                  </a:lnTo>
                  <a:lnTo>
                    <a:pt x="2245271" y="1253039"/>
                  </a:lnTo>
                  <a:lnTo>
                    <a:pt x="2239388" y="1298459"/>
                  </a:lnTo>
                  <a:lnTo>
                    <a:pt x="2222195" y="1341620"/>
                  </a:lnTo>
                  <a:lnTo>
                    <a:pt x="2116886" y="1552237"/>
                  </a:lnTo>
                  <a:lnTo>
                    <a:pt x="2092729" y="1589889"/>
                  </a:lnTo>
                  <a:lnTo>
                    <a:pt x="2057784" y="1625457"/>
                  </a:lnTo>
                  <a:lnTo>
                    <a:pt x="2013795" y="1651983"/>
                  </a:lnTo>
                  <a:lnTo>
                    <a:pt x="1962505" y="1662511"/>
                  </a:lnTo>
                  <a:lnTo>
                    <a:pt x="1996449" y="1681175"/>
                  </a:lnTo>
                  <a:lnTo>
                    <a:pt x="2035740" y="1702221"/>
                  </a:lnTo>
                  <a:lnTo>
                    <a:pt x="2126081" y="1749557"/>
                  </a:lnTo>
                  <a:lnTo>
                    <a:pt x="2323871" y="1851855"/>
                  </a:lnTo>
                  <a:lnTo>
                    <a:pt x="2414212" y="1899191"/>
                  </a:lnTo>
                  <a:lnTo>
                    <a:pt x="2453503" y="1920237"/>
                  </a:lnTo>
                  <a:lnTo>
                    <a:pt x="2487447" y="1938901"/>
                  </a:lnTo>
                  <a:lnTo>
                    <a:pt x="2473709" y="1890813"/>
                  </a:lnTo>
                  <a:lnTo>
                    <a:pt x="2469016" y="1844291"/>
                  </a:lnTo>
                  <a:lnTo>
                    <a:pt x="2473367" y="1800900"/>
                  </a:lnTo>
                  <a:lnTo>
                    <a:pt x="2486761" y="1762206"/>
                  </a:lnTo>
                  <a:lnTo>
                    <a:pt x="2667368" y="1400967"/>
                  </a:lnTo>
                  <a:lnTo>
                    <a:pt x="2691844" y="1354658"/>
                  </a:lnTo>
                  <a:lnTo>
                    <a:pt x="2711292" y="1305801"/>
                  </a:lnTo>
                  <a:lnTo>
                    <a:pt x="2725420" y="1255856"/>
                  </a:lnTo>
                  <a:lnTo>
                    <a:pt x="2733939" y="1206285"/>
                  </a:lnTo>
                  <a:lnTo>
                    <a:pt x="2736557" y="1158547"/>
                  </a:lnTo>
                  <a:lnTo>
                    <a:pt x="2732984" y="1114104"/>
                  </a:lnTo>
                  <a:lnTo>
                    <a:pt x="2722929" y="1074417"/>
                  </a:lnTo>
                  <a:lnTo>
                    <a:pt x="2682214" y="1015154"/>
                  </a:lnTo>
                  <a:lnTo>
                    <a:pt x="1020203" y="50589"/>
                  </a:lnTo>
                  <a:lnTo>
                    <a:pt x="966223" y="27955"/>
                  </a:lnTo>
                  <a:lnTo>
                    <a:pt x="914286" y="12294"/>
                  </a:lnTo>
                  <a:lnTo>
                    <a:pt x="864460" y="3132"/>
                  </a:lnTo>
                  <a:lnTo>
                    <a:pt x="816815" y="0"/>
                  </a:lnTo>
                  <a:close/>
                </a:path>
              </a:pathLst>
            </a:custGeom>
            <a:solidFill>
              <a:srgbClr val="2F799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9" name="object 49"/>
            <p:cNvPicPr/>
            <p:nvPr/>
          </p:nvPicPr>
          <p:blipFill>
            <a:blip r:embed="rId21" cstate="print"/>
            <a:stretch>
              <a:fillRect/>
            </a:stretch>
          </p:blipFill>
          <p:spPr>
            <a:xfrm>
              <a:off x="4203242" y="2765739"/>
              <a:ext cx="1507452" cy="1050063"/>
            </a:xfrm>
            <a:prstGeom prst="rect">
              <a:avLst/>
            </a:prstGeom>
          </p:spPr>
        </p:pic>
        <p:pic>
          <p:nvPicPr>
            <p:cNvPr id="50" name="object 50"/>
            <p:cNvPicPr/>
            <p:nvPr/>
          </p:nvPicPr>
          <p:blipFill>
            <a:blip r:embed="rId22" cstate="print"/>
            <a:stretch>
              <a:fillRect/>
            </a:stretch>
          </p:blipFill>
          <p:spPr>
            <a:xfrm>
              <a:off x="1874481" y="4765926"/>
              <a:ext cx="647572" cy="267423"/>
            </a:xfrm>
            <a:prstGeom prst="rect">
              <a:avLst/>
            </a:prstGeom>
          </p:spPr>
        </p:pic>
        <p:sp>
          <p:nvSpPr>
            <p:cNvPr id="51" name="object 51"/>
            <p:cNvSpPr/>
            <p:nvPr/>
          </p:nvSpPr>
          <p:spPr>
            <a:xfrm>
              <a:off x="1874490" y="4765928"/>
              <a:ext cx="647700" cy="267970"/>
            </a:xfrm>
            <a:custGeom>
              <a:avLst/>
              <a:gdLst/>
              <a:ahLst/>
              <a:cxnLst/>
              <a:rect l="l" t="t" r="r" b="b"/>
              <a:pathLst>
                <a:path w="647700" h="267970">
                  <a:moveTo>
                    <a:pt x="19088" y="0"/>
                  </a:moveTo>
                  <a:lnTo>
                    <a:pt x="628459" y="0"/>
                  </a:lnTo>
                  <a:lnTo>
                    <a:pt x="635880" y="1505"/>
                  </a:lnTo>
                  <a:lnTo>
                    <a:pt x="641953" y="5607"/>
                  </a:lnTo>
                  <a:lnTo>
                    <a:pt x="646054" y="11680"/>
                  </a:lnTo>
                  <a:lnTo>
                    <a:pt x="647560" y="19100"/>
                  </a:lnTo>
                  <a:lnTo>
                    <a:pt x="647560" y="248335"/>
                  </a:lnTo>
                  <a:lnTo>
                    <a:pt x="646054" y="255749"/>
                  </a:lnTo>
                  <a:lnTo>
                    <a:pt x="641953" y="261818"/>
                  </a:lnTo>
                  <a:lnTo>
                    <a:pt x="635880" y="265918"/>
                  </a:lnTo>
                  <a:lnTo>
                    <a:pt x="628459" y="267423"/>
                  </a:lnTo>
                  <a:lnTo>
                    <a:pt x="19088" y="267423"/>
                  </a:lnTo>
                  <a:lnTo>
                    <a:pt x="11674" y="265918"/>
                  </a:lnTo>
                  <a:lnTo>
                    <a:pt x="5605" y="261818"/>
                  </a:lnTo>
                  <a:lnTo>
                    <a:pt x="1505" y="255749"/>
                  </a:lnTo>
                  <a:lnTo>
                    <a:pt x="0" y="248335"/>
                  </a:lnTo>
                  <a:lnTo>
                    <a:pt x="0" y="19100"/>
                  </a:lnTo>
                  <a:lnTo>
                    <a:pt x="1505" y="11680"/>
                  </a:lnTo>
                  <a:lnTo>
                    <a:pt x="5605" y="5607"/>
                  </a:lnTo>
                  <a:lnTo>
                    <a:pt x="11674" y="1505"/>
                  </a:lnTo>
                  <a:lnTo>
                    <a:pt x="19088" y="0"/>
                  </a:lnTo>
                  <a:close/>
                </a:path>
              </a:pathLst>
            </a:custGeom>
            <a:ln w="7200">
              <a:solidFill>
                <a:srgbClr val="1E739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2" name="object 52"/>
          <p:cNvSpPr txBox="1"/>
          <p:nvPr/>
        </p:nvSpPr>
        <p:spPr>
          <a:xfrm>
            <a:off x="1913191" y="4753162"/>
            <a:ext cx="582295" cy="26670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algn="ctr">
              <a:lnSpc>
                <a:spcPts val="880"/>
              </a:lnSpc>
              <a:spcBef>
                <a:spcPts val="114"/>
              </a:spcBef>
            </a:pPr>
            <a:r>
              <a:rPr sz="750" spc="-10" dirty="0">
                <a:solidFill>
                  <a:srgbClr val="C4C4C5"/>
                </a:solidFill>
                <a:latin typeface="Arial"/>
                <a:cs typeface="Arial"/>
              </a:rPr>
              <a:t>RYANMATIC</a:t>
            </a:r>
            <a:endParaRPr sz="750">
              <a:latin typeface="Arial"/>
              <a:cs typeface="Arial"/>
            </a:endParaRPr>
          </a:p>
          <a:p>
            <a:pPr marR="10160" algn="ctr">
              <a:lnSpc>
                <a:spcPts val="520"/>
              </a:lnSpc>
            </a:pPr>
            <a:r>
              <a:rPr sz="450" dirty="0">
                <a:solidFill>
                  <a:srgbClr val="C4C4C5"/>
                </a:solidFill>
                <a:latin typeface="Arial"/>
                <a:cs typeface="Arial"/>
              </a:rPr>
              <a:t>Electric</a:t>
            </a:r>
            <a:r>
              <a:rPr sz="450" spc="-20" dirty="0">
                <a:solidFill>
                  <a:srgbClr val="C4C4C5"/>
                </a:solidFill>
                <a:latin typeface="Arial"/>
                <a:cs typeface="Arial"/>
              </a:rPr>
              <a:t> </a:t>
            </a:r>
            <a:r>
              <a:rPr sz="450" spc="-10" dirty="0">
                <a:solidFill>
                  <a:srgbClr val="C4C4C5"/>
                </a:solidFill>
                <a:latin typeface="Arial"/>
                <a:cs typeface="Arial"/>
              </a:rPr>
              <a:t>Planer</a:t>
            </a:r>
            <a:endParaRPr sz="45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55"/>
              </a:spcBef>
            </a:pPr>
            <a:r>
              <a:rPr sz="350" dirty="0">
                <a:solidFill>
                  <a:srgbClr val="C4C4C5"/>
                </a:solidFill>
                <a:latin typeface="Arial"/>
                <a:cs typeface="Arial"/>
              </a:rPr>
              <a:t>Made</a:t>
            </a:r>
            <a:r>
              <a:rPr sz="350" spc="-5" dirty="0">
                <a:solidFill>
                  <a:srgbClr val="C4C4C5"/>
                </a:solidFill>
                <a:latin typeface="Arial"/>
                <a:cs typeface="Arial"/>
              </a:rPr>
              <a:t> </a:t>
            </a:r>
            <a:r>
              <a:rPr sz="350" dirty="0">
                <a:solidFill>
                  <a:srgbClr val="C4C4C5"/>
                </a:solidFill>
                <a:latin typeface="Arial"/>
                <a:cs typeface="Arial"/>
              </a:rPr>
              <a:t>in Keighley, </a:t>
            </a:r>
            <a:r>
              <a:rPr sz="350" spc="-10" dirty="0">
                <a:solidFill>
                  <a:srgbClr val="C4C4C5"/>
                </a:solidFill>
                <a:latin typeface="Arial"/>
                <a:cs typeface="Arial"/>
              </a:rPr>
              <a:t>England.</a:t>
            </a:r>
            <a:endParaRPr sz="350">
              <a:latin typeface="Arial"/>
              <a:cs typeface="Arial"/>
            </a:endParaRPr>
          </a:p>
        </p:txBody>
      </p:sp>
      <p:grpSp>
        <p:nvGrpSpPr>
          <p:cNvPr id="53" name="object 53"/>
          <p:cNvGrpSpPr/>
          <p:nvPr/>
        </p:nvGrpSpPr>
        <p:grpSpPr>
          <a:xfrm>
            <a:off x="1446757" y="3533669"/>
            <a:ext cx="3484879" cy="1887220"/>
            <a:chOff x="1446757" y="3533669"/>
            <a:chExt cx="3484879" cy="1887220"/>
          </a:xfrm>
        </p:grpSpPr>
        <p:pic>
          <p:nvPicPr>
            <p:cNvPr id="54" name="object 54"/>
            <p:cNvPicPr/>
            <p:nvPr/>
          </p:nvPicPr>
          <p:blipFill>
            <a:blip r:embed="rId23" cstate="print"/>
            <a:stretch>
              <a:fillRect/>
            </a:stretch>
          </p:blipFill>
          <p:spPr>
            <a:xfrm>
              <a:off x="1853158" y="3533669"/>
              <a:ext cx="809586" cy="930719"/>
            </a:xfrm>
            <a:prstGeom prst="rect">
              <a:avLst/>
            </a:prstGeom>
          </p:spPr>
        </p:pic>
        <p:sp>
          <p:nvSpPr>
            <p:cNvPr id="55" name="object 55"/>
            <p:cNvSpPr/>
            <p:nvPr/>
          </p:nvSpPr>
          <p:spPr>
            <a:xfrm>
              <a:off x="2047678" y="4245751"/>
              <a:ext cx="407034" cy="217170"/>
            </a:xfrm>
            <a:custGeom>
              <a:avLst/>
              <a:gdLst/>
              <a:ahLst/>
              <a:cxnLst/>
              <a:rect l="l" t="t" r="r" b="b"/>
              <a:pathLst>
                <a:path w="407035" h="217170">
                  <a:moveTo>
                    <a:pt x="406895" y="217157"/>
                  </a:moveTo>
                  <a:lnTo>
                    <a:pt x="406895" y="0"/>
                  </a:lnTo>
                  <a:lnTo>
                    <a:pt x="0" y="0"/>
                  </a:lnTo>
                  <a:lnTo>
                    <a:pt x="0" y="217157"/>
                  </a:lnTo>
                  <a:lnTo>
                    <a:pt x="406895" y="217157"/>
                  </a:lnTo>
                  <a:close/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/>
            <p:nvPr/>
          </p:nvSpPr>
          <p:spPr>
            <a:xfrm>
              <a:off x="1996278" y="4457436"/>
              <a:ext cx="502920" cy="31750"/>
            </a:xfrm>
            <a:custGeom>
              <a:avLst/>
              <a:gdLst/>
              <a:ahLst/>
              <a:cxnLst/>
              <a:rect l="l" t="t" r="r" b="b"/>
              <a:pathLst>
                <a:path w="502919" h="31750">
                  <a:moveTo>
                    <a:pt x="502691" y="0"/>
                  </a:moveTo>
                  <a:lnTo>
                    <a:pt x="0" y="0"/>
                  </a:lnTo>
                  <a:lnTo>
                    <a:pt x="0" y="31534"/>
                  </a:lnTo>
                  <a:lnTo>
                    <a:pt x="502691" y="31534"/>
                  </a:lnTo>
                  <a:lnTo>
                    <a:pt x="502691" y="0"/>
                  </a:lnTo>
                  <a:close/>
                </a:path>
              </a:pathLst>
            </a:custGeom>
            <a:solidFill>
              <a:srgbClr val="FD9E4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7" name="object 57"/>
            <p:cNvPicPr/>
            <p:nvPr/>
          </p:nvPicPr>
          <p:blipFill>
            <a:blip r:embed="rId24" cstate="print"/>
            <a:stretch>
              <a:fillRect/>
            </a:stretch>
          </p:blipFill>
          <p:spPr>
            <a:xfrm>
              <a:off x="2212428" y="3638178"/>
              <a:ext cx="84124" cy="547852"/>
            </a:xfrm>
            <a:prstGeom prst="rect">
              <a:avLst/>
            </a:prstGeom>
          </p:spPr>
        </p:pic>
        <p:pic>
          <p:nvPicPr>
            <p:cNvPr id="58" name="object 58"/>
            <p:cNvPicPr/>
            <p:nvPr/>
          </p:nvPicPr>
          <p:blipFill>
            <a:blip r:embed="rId25" cstate="print"/>
            <a:stretch>
              <a:fillRect/>
            </a:stretch>
          </p:blipFill>
          <p:spPr>
            <a:xfrm>
              <a:off x="2364403" y="3662164"/>
              <a:ext cx="99358" cy="499742"/>
            </a:xfrm>
            <a:prstGeom prst="rect">
              <a:avLst/>
            </a:prstGeom>
          </p:spPr>
        </p:pic>
        <p:pic>
          <p:nvPicPr>
            <p:cNvPr id="59" name="object 59"/>
            <p:cNvPicPr/>
            <p:nvPr/>
          </p:nvPicPr>
          <p:blipFill>
            <a:blip r:embed="rId26" cstate="print"/>
            <a:stretch>
              <a:fillRect/>
            </a:stretch>
          </p:blipFill>
          <p:spPr>
            <a:xfrm>
              <a:off x="2519221" y="3744651"/>
              <a:ext cx="79910" cy="323713"/>
            </a:xfrm>
            <a:prstGeom prst="rect">
              <a:avLst/>
            </a:prstGeom>
          </p:spPr>
        </p:pic>
        <p:pic>
          <p:nvPicPr>
            <p:cNvPr id="60" name="object 60"/>
            <p:cNvPicPr/>
            <p:nvPr/>
          </p:nvPicPr>
          <p:blipFill>
            <a:blip r:embed="rId27" cstate="print"/>
            <a:stretch>
              <a:fillRect/>
            </a:stretch>
          </p:blipFill>
          <p:spPr>
            <a:xfrm>
              <a:off x="2062759" y="3662164"/>
              <a:ext cx="99369" cy="499742"/>
            </a:xfrm>
            <a:prstGeom prst="rect">
              <a:avLst/>
            </a:prstGeom>
          </p:spPr>
        </p:pic>
        <p:pic>
          <p:nvPicPr>
            <p:cNvPr id="61" name="object 61"/>
            <p:cNvPicPr/>
            <p:nvPr/>
          </p:nvPicPr>
          <p:blipFill>
            <a:blip r:embed="rId28" cstate="print"/>
            <a:stretch>
              <a:fillRect/>
            </a:stretch>
          </p:blipFill>
          <p:spPr>
            <a:xfrm>
              <a:off x="1927402" y="3744651"/>
              <a:ext cx="79910" cy="323713"/>
            </a:xfrm>
            <a:prstGeom prst="rect">
              <a:avLst/>
            </a:prstGeom>
          </p:spPr>
        </p:pic>
        <p:pic>
          <p:nvPicPr>
            <p:cNvPr id="62" name="object 62"/>
            <p:cNvPicPr/>
            <p:nvPr/>
          </p:nvPicPr>
          <p:blipFill>
            <a:blip r:embed="rId29" cstate="print"/>
            <a:stretch>
              <a:fillRect/>
            </a:stretch>
          </p:blipFill>
          <p:spPr>
            <a:xfrm>
              <a:off x="3627282" y="4657416"/>
              <a:ext cx="1300175" cy="416725"/>
            </a:xfrm>
            <a:prstGeom prst="rect">
              <a:avLst/>
            </a:prstGeom>
          </p:spPr>
        </p:pic>
        <p:sp>
          <p:nvSpPr>
            <p:cNvPr id="63" name="object 63"/>
            <p:cNvSpPr/>
            <p:nvPr/>
          </p:nvSpPr>
          <p:spPr>
            <a:xfrm>
              <a:off x="3627295" y="4657417"/>
              <a:ext cx="1300480" cy="417195"/>
            </a:xfrm>
            <a:custGeom>
              <a:avLst/>
              <a:gdLst/>
              <a:ahLst/>
              <a:cxnLst/>
              <a:rect l="l" t="t" r="r" b="b"/>
              <a:pathLst>
                <a:path w="1300479" h="417195">
                  <a:moveTo>
                    <a:pt x="83337" y="0"/>
                  </a:moveTo>
                  <a:lnTo>
                    <a:pt x="1216812" y="0"/>
                  </a:lnTo>
                  <a:lnTo>
                    <a:pt x="1249177" y="6576"/>
                  </a:lnTo>
                  <a:lnTo>
                    <a:pt x="1275680" y="24482"/>
                  </a:lnTo>
                  <a:lnTo>
                    <a:pt x="1293586" y="50984"/>
                  </a:lnTo>
                  <a:lnTo>
                    <a:pt x="1300162" y="83350"/>
                  </a:lnTo>
                  <a:lnTo>
                    <a:pt x="1300162" y="333375"/>
                  </a:lnTo>
                  <a:lnTo>
                    <a:pt x="1293586" y="365738"/>
                  </a:lnTo>
                  <a:lnTo>
                    <a:pt x="1275680" y="392236"/>
                  </a:lnTo>
                  <a:lnTo>
                    <a:pt x="1249177" y="410138"/>
                  </a:lnTo>
                  <a:lnTo>
                    <a:pt x="1216812" y="416712"/>
                  </a:lnTo>
                  <a:lnTo>
                    <a:pt x="83337" y="416712"/>
                  </a:lnTo>
                  <a:lnTo>
                    <a:pt x="50974" y="410138"/>
                  </a:lnTo>
                  <a:lnTo>
                    <a:pt x="24476" y="392236"/>
                  </a:lnTo>
                  <a:lnTo>
                    <a:pt x="6574" y="365738"/>
                  </a:lnTo>
                  <a:lnTo>
                    <a:pt x="0" y="333375"/>
                  </a:lnTo>
                  <a:lnTo>
                    <a:pt x="0" y="83350"/>
                  </a:lnTo>
                  <a:lnTo>
                    <a:pt x="6574" y="50984"/>
                  </a:lnTo>
                  <a:lnTo>
                    <a:pt x="24476" y="24482"/>
                  </a:lnTo>
                  <a:lnTo>
                    <a:pt x="50974" y="6576"/>
                  </a:lnTo>
                  <a:lnTo>
                    <a:pt x="83337" y="0"/>
                  </a:lnTo>
                  <a:close/>
                </a:path>
              </a:pathLst>
            </a:custGeom>
            <a:ln w="7200">
              <a:solidFill>
                <a:srgbClr val="67676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4" name="object 64"/>
            <p:cNvPicPr/>
            <p:nvPr/>
          </p:nvPicPr>
          <p:blipFill>
            <a:blip r:embed="rId30" cstate="print"/>
            <a:stretch>
              <a:fillRect/>
            </a:stretch>
          </p:blipFill>
          <p:spPr>
            <a:xfrm>
              <a:off x="1629067" y="4617983"/>
              <a:ext cx="176212" cy="781050"/>
            </a:xfrm>
            <a:prstGeom prst="rect">
              <a:avLst/>
            </a:prstGeom>
          </p:spPr>
        </p:pic>
        <p:sp>
          <p:nvSpPr>
            <p:cNvPr id="65" name="object 65"/>
            <p:cNvSpPr/>
            <p:nvPr/>
          </p:nvSpPr>
          <p:spPr>
            <a:xfrm>
              <a:off x="1446757" y="5370782"/>
              <a:ext cx="379095" cy="50165"/>
            </a:xfrm>
            <a:custGeom>
              <a:avLst/>
              <a:gdLst/>
              <a:ahLst/>
              <a:cxnLst/>
              <a:rect l="l" t="t" r="r" b="b"/>
              <a:pathLst>
                <a:path w="379094" h="50164">
                  <a:moveTo>
                    <a:pt x="0" y="0"/>
                  </a:moveTo>
                  <a:lnTo>
                    <a:pt x="0" y="27381"/>
                  </a:lnTo>
                  <a:lnTo>
                    <a:pt x="25561" y="36936"/>
                  </a:lnTo>
                  <a:lnTo>
                    <a:pt x="51412" y="43927"/>
                  </a:lnTo>
                  <a:lnTo>
                    <a:pt x="77459" y="48221"/>
                  </a:lnTo>
                  <a:lnTo>
                    <a:pt x="103606" y="49682"/>
                  </a:lnTo>
                  <a:lnTo>
                    <a:pt x="378764" y="49682"/>
                  </a:lnTo>
                  <a:lnTo>
                    <a:pt x="378764" y="22288"/>
                  </a:lnTo>
                  <a:lnTo>
                    <a:pt x="103454" y="22288"/>
                  </a:lnTo>
                  <a:lnTo>
                    <a:pt x="77361" y="20507"/>
                  </a:lnTo>
                  <a:lnTo>
                    <a:pt x="51388" y="15682"/>
                  </a:lnTo>
                  <a:lnTo>
                    <a:pt x="25585" y="858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E4E4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" name="object 66"/>
            <p:cNvSpPr/>
            <p:nvPr/>
          </p:nvSpPr>
          <p:spPr>
            <a:xfrm>
              <a:off x="1751111" y="5160311"/>
              <a:ext cx="43815" cy="0"/>
            </a:xfrm>
            <a:custGeom>
              <a:avLst/>
              <a:gdLst/>
              <a:ahLst/>
              <a:cxnLst/>
              <a:rect l="l" t="t" r="r" b="b"/>
              <a:pathLst>
                <a:path w="43814">
                  <a:moveTo>
                    <a:pt x="0" y="0"/>
                  </a:moveTo>
                  <a:lnTo>
                    <a:pt x="43459" y="0"/>
                  </a:lnTo>
                </a:path>
              </a:pathLst>
            </a:custGeom>
            <a:ln w="3175">
              <a:solidFill>
                <a:srgbClr val="D9D9D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" name="object 67"/>
            <p:cNvSpPr/>
            <p:nvPr/>
          </p:nvSpPr>
          <p:spPr>
            <a:xfrm>
              <a:off x="1751111" y="5145220"/>
              <a:ext cx="26034" cy="0"/>
            </a:xfrm>
            <a:custGeom>
              <a:avLst/>
              <a:gdLst/>
              <a:ahLst/>
              <a:cxnLst/>
              <a:rect l="l" t="t" r="r" b="b"/>
              <a:pathLst>
                <a:path w="26035">
                  <a:moveTo>
                    <a:pt x="0" y="0"/>
                  </a:moveTo>
                  <a:lnTo>
                    <a:pt x="25895" y="0"/>
                  </a:lnTo>
                </a:path>
              </a:pathLst>
            </a:custGeom>
            <a:ln w="3175">
              <a:solidFill>
                <a:srgbClr val="D9D9D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" name="object 68"/>
            <p:cNvSpPr/>
            <p:nvPr/>
          </p:nvSpPr>
          <p:spPr>
            <a:xfrm>
              <a:off x="1751111" y="5129117"/>
              <a:ext cx="26034" cy="0"/>
            </a:xfrm>
            <a:custGeom>
              <a:avLst/>
              <a:gdLst/>
              <a:ahLst/>
              <a:cxnLst/>
              <a:rect l="l" t="t" r="r" b="b"/>
              <a:pathLst>
                <a:path w="26035">
                  <a:moveTo>
                    <a:pt x="0" y="0"/>
                  </a:moveTo>
                  <a:lnTo>
                    <a:pt x="25895" y="0"/>
                  </a:lnTo>
                </a:path>
              </a:pathLst>
            </a:custGeom>
            <a:ln w="3175">
              <a:solidFill>
                <a:srgbClr val="D9D9D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" name="object 69"/>
            <p:cNvSpPr/>
            <p:nvPr/>
          </p:nvSpPr>
          <p:spPr>
            <a:xfrm>
              <a:off x="1751111" y="5114250"/>
              <a:ext cx="26034" cy="0"/>
            </a:xfrm>
            <a:custGeom>
              <a:avLst/>
              <a:gdLst/>
              <a:ahLst/>
              <a:cxnLst/>
              <a:rect l="l" t="t" r="r" b="b"/>
              <a:pathLst>
                <a:path w="26035">
                  <a:moveTo>
                    <a:pt x="0" y="0"/>
                  </a:moveTo>
                  <a:lnTo>
                    <a:pt x="25895" y="0"/>
                  </a:lnTo>
                </a:path>
              </a:pathLst>
            </a:custGeom>
            <a:ln w="3175">
              <a:solidFill>
                <a:srgbClr val="D9D9D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0" name="object 70"/>
            <p:cNvSpPr/>
            <p:nvPr/>
          </p:nvSpPr>
          <p:spPr>
            <a:xfrm>
              <a:off x="1751111" y="5098146"/>
              <a:ext cx="26034" cy="0"/>
            </a:xfrm>
            <a:custGeom>
              <a:avLst/>
              <a:gdLst/>
              <a:ahLst/>
              <a:cxnLst/>
              <a:rect l="l" t="t" r="r" b="b"/>
              <a:pathLst>
                <a:path w="26035">
                  <a:moveTo>
                    <a:pt x="0" y="0"/>
                  </a:moveTo>
                  <a:lnTo>
                    <a:pt x="25895" y="0"/>
                  </a:lnTo>
                </a:path>
              </a:pathLst>
            </a:custGeom>
            <a:ln w="3175">
              <a:solidFill>
                <a:srgbClr val="D9D9D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" name="object 71"/>
            <p:cNvSpPr/>
            <p:nvPr/>
          </p:nvSpPr>
          <p:spPr>
            <a:xfrm>
              <a:off x="1751111" y="5079347"/>
              <a:ext cx="43815" cy="0"/>
            </a:xfrm>
            <a:custGeom>
              <a:avLst/>
              <a:gdLst/>
              <a:ahLst/>
              <a:cxnLst/>
              <a:rect l="l" t="t" r="r" b="b"/>
              <a:pathLst>
                <a:path w="43814">
                  <a:moveTo>
                    <a:pt x="0" y="0"/>
                  </a:moveTo>
                  <a:lnTo>
                    <a:pt x="43459" y="0"/>
                  </a:lnTo>
                </a:path>
              </a:pathLst>
            </a:custGeom>
            <a:ln w="3175">
              <a:solidFill>
                <a:srgbClr val="D9D9D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" name="object 72"/>
            <p:cNvSpPr/>
            <p:nvPr/>
          </p:nvSpPr>
          <p:spPr>
            <a:xfrm>
              <a:off x="1751111" y="5064256"/>
              <a:ext cx="26034" cy="0"/>
            </a:xfrm>
            <a:custGeom>
              <a:avLst/>
              <a:gdLst/>
              <a:ahLst/>
              <a:cxnLst/>
              <a:rect l="l" t="t" r="r" b="b"/>
              <a:pathLst>
                <a:path w="26035">
                  <a:moveTo>
                    <a:pt x="0" y="0"/>
                  </a:moveTo>
                  <a:lnTo>
                    <a:pt x="25895" y="0"/>
                  </a:lnTo>
                </a:path>
              </a:pathLst>
            </a:custGeom>
            <a:ln w="3175">
              <a:solidFill>
                <a:srgbClr val="D9D9D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" name="object 73"/>
            <p:cNvSpPr/>
            <p:nvPr/>
          </p:nvSpPr>
          <p:spPr>
            <a:xfrm>
              <a:off x="1751111" y="5048154"/>
              <a:ext cx="26034" cy="0"/>
            </a:xfrm>
            <a:custGeom>
              <a:avLst/>
              <a:gdLst/>
              <a:ahLst/>
              <a:cxnLst/>
              <a:rect l="l" t="t" r="r" b="b"/>
              <a:pathLst>
                <a:path w="26035">
                  <a:moveTo>
                    <a:pt x="0" y="0"/>
                  </a:moveTo>
                  <a:lnTo>
                    <a:pt x="25895" y="0"/>
                  </a:lnTo>
                </a:path>
              </a:pathLst>
            </a:custGeom>
            <a:ln w="3175">
              <a:solidFill>
                <a:srgbClr val="D9D9D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" name="object 74"/>
            <p:cNvSpPr/>
            <p:nvPr/>
          </p:nvSpPr>
          <p:spPr>
            <a:xfrm>
              <a:off x="1751111" y="5033286"/>
              <a:ext cx="26034" cy="0"/>
            </a:xfrm>
            <a:custGeom>
              <a:avLst/>
              <a:gdLst/>
              <a:ahLst/>
              <a:cxnLst/>
              <a:rect l="l" t="t" r="r" b="b"/>
              <a:pathLst>
                <a:path w="26035">
                  <a:moveTo>
                    <a:pt x="0" y="0"/>
                  </a:moveTo>
                  <a:lnTo>
                    <a:pt x="25895" y="0"/>
                  </a:lnTo>
                </a:path>
              </a:pathLst>
            </a:custGeom>
            <a:ln w="3175">
              <a:solidFill>
                <a:srgbClr val="D9D9D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5" name="object 75"/>
            <p:cNvSpPr/>
            <p:nvPr/>
          </p:nvSpPr>
          <p:spPr>
            <a:xfrm>
              <a:off x="1751111" y="5017182"/>
              <a:ext cx="26034" cy="0"/>
            </a:xfrm>
            <a:custGeom>
              <a:avLst/>
              <a:gdLst/>
              <a:ahLst/>
              <a:cxnLst/>
              <a:rect l="l" t="t" r="r" b="b"/>
              <a:pathLst>
                <a:path w="26035">
                  <a:moveTo>
                    <a:pt x="0" y="0"/>
                  </a:moveTo>
                  <a:lnTo>
                    <a:pt x="25895" y="0"/>
                  </a:lnTo>
                </a:path>
              </a:pathLst>
            </a:custGeom>
            <a:ln w="3175">
              <a:solidFill>
                <a:srgbClr val="D9D9D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6" name="object 76"/>
            <p:cNvSpPr/>
            <p:nvPr/>
          </p:nvSpPr>
          <p:spPr>
            <a:xfrm>
              <a:off x="1751111" y="4998387"/>
              <a:ext cx="43815" cy="0"/>
            </a:xfrm>
            <a:custGeom>
              <a:avLst/>
              <a:gdLst/>
              <a:ahLst/>
              <a:cxnLst/>
              <a:rect l="l" t="t" r="r" b="b"/>
              <a:pathLst>
                <a:path w="43814">
                  <a:moveTo>
                    <a:pt x="0" y="0"/>
                  </a:moveTo>
                  <a:lnTo>
                    <a:pt x="43459" y="0"/>
                  </a:lnTo>
                </a:path>
              </a:pathLst>
            </a:custGeom>
            <a:ln w="3175">
              <a:solidFill>
                <a:srgbClr val="D9D9D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7" name="object 77"/>
            <p:cNvSpPr/>
            <p:nvPr/>
          </p:nvSpPr>
          <p:spPr>
            <a:xfrm>
              <a:off x="1751111" y="4983296"/>
              <a:ext cx="26034" cy="0"/>
            </a:xfrm>
            <a:custGeom>
              <a:avLst/>
              <a:gdLst/>
              <a:ahLst/>
              <a:cxnLst/>
              <a:rect l="l" t="t" r="r" b="b"/>
              <a:pathLst>
                <a:path w="26035">
                  <a:moveTo>
                    <a:pt x="0" y="0"/>
                  </a:moveTo>
                  <a:lnTo>
                    <a:pt x="25895" y="0"/>
                  </a:lnTo>
                </a:path>
              </a:pathLst>
            </a:custGeom>
            <a:ln w="3175">
              <a:solidFill>
                <a:srgbClr val="D9D9D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8" name="object 78"/>
            <p:cNvSpPr/>
            <p:nvPr/>
          </p:nvSpPr>
          <p:spPr>
            <a:xfrm>
              <a:off x="1751111" y="4967192"/>
              <a:ext cx="26034" cy="0"/>
            </a:xfrm>
            <a:custGeom>
              <a:avLst/>
              <a:gdLst/>
              <a:ahLst/>
              <a:cxnLst/>
              <a:rect l="l" t="t" r="r" b="b"/>
              <a:pathLst>
                <a:path w="26035">
                  <a:moveTo>
                    <a:pt x="0" y="0"/>
                  </a:moveTo>
                  <a:lnTo>
                    <a:pt x="25895" y="0"/>
                  </a:lnTo>
                </a:path>
              </a:pathLst>
            </a:custGeom>
            <a:ln w="3175">
              <a:solidFill>
                <a:srgbClr val="D9D9D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9" name="object 79"/>
            <p:cNvSpPr/>
            <p:nvPr/>
          </p:nvSpPr>
          <p:spPr>
            <a:xfrm>
              <a:off x="1751111" y="4952325"/>
              <a:ext cx="26034" cy="0"/>
            </a:xfrm>
            <a:custGeom>
              <a:avLst/>
              <a:gdLst/>
              <a:ahLst/>
              <a:cxnLst/>
              <a:rect l="l" t="t" r="r" b="b"/>
              <a:pathLst>
                <a:path w="26035">
                  <a:moveTo>
                    <a:pt x="0" y="0"/>
                  </a:moveTo>
                  <a:lnTo>
                    <a:pt x="25895" y="0"/>
                  </a:lnTo>
                </a:path>
              </a:pathLst>
            </a:custGeom>
            <a:ln w="3175">
              <a:solidFill>
                <a:srgbClr val="D9D9D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0" name="object 80"/>
            <p:cNvSpPr/>
            <p:nvPr/>
          </p:nvSpPr>
          <p:spPr>
            <a:xfrm>
              <a:off x="1751111" y="4936222"/>
              <a:ext cx="26034" cy="0"/>
            </a:xfrm>
            <a:custGeom>
              <a:avLst/>
              <a:gdLst/>
              <a:ahLst/>
              <a:cxnLst/>
              <a:rect l="l" t="t" r="r" b="b"/>
              <a:pathLst>
                <a:path w="26035">
                  <a:moveTo>
                    <a:pt x="0" y="0"/>
                  </a:moveTo>
                  <a:lnTo>
                    <a:pt x="25895" y="0"/>
                  </a:lnTo>
                </a:path>
              </a:pathLst>
            </a:custGeom>
            <a:ln w="3175">
              <a:solidFill>
                <a:srgbClr val="D9D9D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1" name="object 81"/>
            <p:cNvSpPr/>
            <p:nvPr/>
          </p:nvSpPr>
          <p:spPr>
            <a:xfrm>
              <a:off x="1751111" y="4917422"/>
              <a:ext cx="43815" cy="0"/>
            </a:xfrm>
            <a:custGeom>
              <a:avLst/>
              <a:gdLst/>
              <a:ahLst/>
              <a:cxnLst/>
              <a:rect l="l" t="t" r="r" b="b"/>
              <a:pathLst>
                <a:path w="43814">
                  <a:moveTo>
                    <a:pt x="0" y="0"/>
                  </a:moveTo>
                  <a:lnTo>
                    <a:pt x="43459" y="0"/>
                  </a:lnTo>
                </a:path>
              </a:pathLst>
            </a:custGeom>
            <a:ln w="3175">
              <a:solidFill>
                <a:srgbClr val="D9D9D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2" name="object 82"/>
            <p:cNvSpPr/>
            <p:nvPr/>
          </p:nvSpPr>
          <p:spPr>
            <a:xfrm>
              <a:off x="1751111" y="4902332"/>
              <a:ext cx="26034" cy="0"/>
            </a:xfrm>
            <a:custGeom>
              <a:avLst/>
              <a:gdLst/>
              <a:ahLst/>
              <a:cxnLst/>
              <a:rect l="l" t="t" r="r" b="b"/>
              <a:pathLst>
                <a:path w="26035">
                  <a:moveTo>
                    <a:pt x="0" y="0"/>
                  </a:moveTo>
                  <a:lnTo>
                    <a:pt x="25895" y="0"/>
                  </a:lnTo>
                </a:path>
              </a:pathLst>
            </a:custGeom>
            <a:ln w="3175">
              <a:solidFill>
                <a:srgbClr val="D9D9D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3" name="object 83"/>
            <p:cNvSpPr/>
            <p:nvPr/>
          </p:nvSpPr>
          <p:spPr>
            <a:xfrm>
              <a:off x="1751111" y="4886229"/>
              <a:ext cx="26034" cy="0"/>
            </a:xfrm>
            <a:custGeom>
              <a:avLst/>
              <a:gdLst/>
              <a:ahLst/>
              <a:cxnLst/>
              <a:rect l="l" t="t" r="r" b="b"/>
              <a:pathLst>
                <a:path w="26035">
                  <a:moveTo>
                    <a:pt x="0" y="0"/>
                  </a:moveTo>
                  <a:lnTo>
                    <a:pt x="25895" y="0"/>
                  </a:lnTo>
                </a:path>
              </a:pathLst>
            </a:custGeom>
            <a:ln w="3175">
              <a:solidFill>
                <a:srgbClr val="D9D9D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4" name="object 84"/>
            <p:cNvSpPr/>
            <p:nvPr/>
          </p:nvSpPr>
          <p:spPr>
            <a:xfrm>
              <a:off x="1751111" y="4871361"/>
              <a:ext cx="26034" cy="0"/>
            </a:xfrm>
            <a:custGeom>
              <a:avLst/>
              <a:gdLst/>
              <a:ahLst/>
              <a:cxnLst/>
              <a:rect l="l" t="t" r="r" b="b"/>
              <a:pathLst>
                <a:path w="26035">
                  <a:moveTo>
                    <a:pt x="0" y="0"/>
                  </a:moveTo>
                  <a:lnTo>
                    <a:pt x="25895" y="0"/>
                  </a:lnTo>
                </a:path>
              </a:pathLst>
            </a:custGeom>
            <a:ln w="3175">
              <a:solidFill>
                <a:srgbClr val="D9D9D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5" name="object 85"/>
            <p:cNvSpPr/>
            <p:nvPr/>
          </p:nvSpPr>
          <p:spPr>
            <a:xfrm>
              <a:off x="1751111" y="4855258"/>
              <a:ext cx="26034" cy="0"/>
            </a:xfrm>
            <a:custGeom>
              <a:avLst/>
              <a:gdLst/>
              <a:ahLst/>
              <a:cxnLst/>
              <a:rect l="l" t="t" r="r" b="b"/>
              <a:pathLst>
                <a:path w="26035">
                  <a:moveTo>
                    <a:pt x="0" y="0"/>
                  </a:moveTo>
                  <a:lnTo>
                    <a:pt x="25895" y="0"/>
                  </a:lnTo>
                </a:path>
              </a:pathLst>
            </a:custGeom>
            <a:ln w="3175">
              <a:solidFill>
                <a:srgbClr val="D9D9D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6" name="object 86"/>
            <p:cNvSpPr/>
            <p:nvPr/>
          </p:nvSpPr>
          <p:spPr>
            <a:xfrm>
              <a:off x="1639191" y="5160311"/>
              <a:ext cx="43815" cy="0"/>
            </a:xfrm>
            <a:custGeom>
              <a:avLst/>
              <a:gdLst/>
              <a:ahLst/>
              <a:cxnLst/>
              <a:rect l="l" t="t" r="r" b="b"/>
              <a:pathLst>
                <a:path w="43814">
                  <a:moveTo>
                    <a:pt x="43459" y="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D9D9D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7" name="object 87"/>
            <p:cNvSpPr/>
            <p:nvPr/>
          </p:nvSpPr>
          <p:spPr>
            <a:xfrm>
              <a:off x="1656755" y="5145220"/>
              <a:ext cx="26034" cy="0"/>
            </a:xfrm>
            <a:custGeom>
              <a:avLst/>
              <a:gdLst/>
              <a:ahLst/>
              <a:cxnLst/>
              <a:rect l="l" t="t" r="r" b="b"/>
              <a:pathLst>
                <a:path w="26035">
                  <a:moveTo>
                    <a:pt x="25895" y="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D9D9D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8" name="object 88"/>
            <p:cNvSpPr/>
            <p:nvPr/>
          </p:nvSpPr>
          <p:spPr>
            <a:xfrm>
              <a:off x="1656755" y="5129117"/>
              <a:ext cx="26034" cy="0"/>
            </a:xfrm>
            <a:custGeom>
              <a:avLst/>
              <a:gdLst/>
              <a:ahLst/>
              <a:cxnLst/>
              <a:rect l="l" t="t" r="r" b="b"/>
              <a:pathLst>
                <a:path w="26035">
                  <a:moveTo>
                    <a:pt x="25895" y="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D9D9D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9" name="object 89"/>
            <p:cNvSpPr/>
            <p:nvPr/>
          </p:nvSpPr>
          <p:spPr>
            <a:xfrm>
              <a:off x="1656755" y="5114250"/>
              <a:ext cx="26034" cy="0"/>
            </a:xfrm>
            <a:custGeom>
              <a:avLst/>
              <a:gdLst/>
              <a:ahLst/>
              <a:cxnLst/>
              <a:rect l="l" t="t" r="r" b="b"/>
              <a:pathLst>
                <a:path w="26035">
                  <a:moveTo>
                    <a:pt x="25895" y="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D9D9D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0" name="object 90"/>
            <p:cNvSpPr/>
            <p:nvPr/>
          </p:nvSpPr>
          <p:spPr>
            <a:xfrm>
              <a:off x="1656755" y="5098146"/>
              <a:ext cx="26034" cy="0"/>
            </a:xfrm>
            <a:custGeom>
              <a:avLst/>
              <a:gdLst/>
              <a:ahLst/>
              <a:cxnLst/>
              <a:rect l="l" t="t" r="r" b="b"/>
              <a:pathLst>
                <a:path w="26035">
                  <a:moveTo>
                    <a:pt x="25895" y="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D9D9D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1" name="object 91"/>
            <p:cNvSpPr/>
            <p:nvPr/>
          </p:nvSpPr>
          <p:spPr>
            <a:xfrm>
              <a:off x="1639191" y="5079347"/>
              <a:ext cx="43815" cy="0"/>
            </a:xfrm>
            <a:custGeom>
              <a:avLst/>
              <a:gdLst/>
              <a:ahLst/>
              <a:cxnLst/>
              <a:rect l="l" t="t" r="r" b="b"/>
              <a:pathLst>
                <a:path w="43814">
                  <a:moveTo>
                    <a:pt x="43459" y="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D9D9D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2" name="object 92"/>
            <p:cNvSpPr/>
            <p:nvPr/>
          </p:nvSpPr>
          <p:spPr>
            <a:xfrm>
              <a:off x="1656755" y="5064256"/>
              <a:ext cx="26034" cy="0"/>
            </a:xfrm>
            <a:custGeom>
              <a:avLst/>
              <a:gdLst/>
              <a:ahLst/>
              <a:cxnLst/>
              <a:rect l="l" t="t" r="r" b="b"/>
              <a:pathLst>
                <a:path w="26035">
                  <a:moveTo>
                    <a:pt x="25895" y="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D9D9D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3" name="object 93"/>
            <p:cNvSpPr/>
            <p:nvPr/>
          </p:nvSpPr>
          <p:spPr>
            <a:xfrm>
              <a:off x="1656755" y="5048154"/>
              <a:ext cx="26034" cy="0"/>
            </a:xfrm>
            <a:custGeom>
              <a:avLst/>
              <a:gdLst/>
              <a:ahLst/>
              <a:cxnLst/>
              <a:rect l="l" t="t" r="r" b="b"/>
              <a:pathLst>
                <a:path w="26035">
                  <a:moveTo>
                    <a:pt x="25895" y="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D9D9D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4" name="object 94"/>
            <p:cNvSpPr/>
            <p:nvPr/>
          </p:nvSpPr>
          <p:spPr>
            <a:xfrm>
              <a:off x="1656755" y="5033286"/>
              <a:ext cx="26034" cy="0"/>
            </a:xfrm>
            <a:custGeom>
              <a:avLst/>
              <a:gdLst/>
              <a:ahLst/>
              <a:cxnLst/>
              <a:rect l="l" t="t" r="r" b="b"/>
              <a:pathLst>
                <a:path w="26035">
                  <a:moveTo>
                    <a:pt x="25895" y="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D9D9D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5" name="object 95"/>
            <p:cNvSpPr/>
            <p:nvPr/>
          </p:nvSpPr>
          <p:spPr>
            <a:xfrm>
              <a:off x="1656755" y="5017182"/>
              <a:ext cx="26034" cy="0"/>
            </a:xfrm>
            <a:custGeom>
              <a:avLst/>
              <a:gdLst/>
              <a:ahLst/>
              <a:cxnLst/>
              <a:rect l="l" t="t" r="r" b="b"/>
              <a:pathLst>
                <a:path w="26035">
                  <a:moveTo>
                    <a:pt x="25895" y="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D9D9D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6" name="object 96"/>
            <p:cNvSpPr/>
            <p:nvPr/>
          </p:nvSpPr>
          <p:spPr>
            <a:xfrm>
              <a:off x="1639191" y="4998387"/>
              <a:ext cx="43815" cy="0"/>
            </a:xfrm>
            <a:custGeom>
              <a:avLst/>
              <a:gdLst/>
              <a:ahLst/>
              <a:cxnLst/>
              <a:rect l="l" t="t" r="r" b="b"/>
              <a:pathLst>
                <a:path w="43814">
                  <a:moveTo>
                    <a:pt x="43459" y="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D9D9D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7" name="object 97"/>
            <p:cNvSpPr/>
            <p:nvPr/>
          </p:nvSpPr>
          <p:spPr>
            <a:xfrm>
              <a:off x="1656755" y="4983296"/>
              <a:ext cx="26034" cy="0"/>
            </a:xfrm>
            <a:custGeom>
              <a:avLst/>
              <a:gdLst/>
              <a:ahLst/>
              <a:cxnLst/>
              <a:rect l="l" t="t" r="r" b="b"/>
              <a:pathLst>
                <a:path w="26035">
                  <a:moveTo>
                    <a:pt x="25895" y="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D9D9D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8" name="object 98"/>
            <p:cNvSpPr/>
            <p:nvPr/>
          </p:nvSpPr>
          <p:spPr>
            <a:xfrm>
              <a:off x="1656755" y="4967192"/>
              <a:ext cx="26034" cy="0"/>
            </a:xfrm>
            <a:custGeom>
              <a:avLst/>
              <a:gdLst/>
              <a:ahLst/>
              <a:cxnLst/>
              <a:rect l="l" t="t" r="r" b="b"/>
              <a:pathLst>
                <a:path w="26035">
                  <a:moveTo>
                    <a:pt x="25895" y="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D9D9D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9" name="object 99"/>
            <p:cNvSpPr/>
            <p:nvPr/>
          </p:nvSpPr>
          <p:spPr>
            <a:xfrm>
              <a:off x="1656755" y="4952325"/>
              <a:ext cx="26034" cy="0"/>
            </a:xfrm>
            <a:custGeom>
              <a:avLst/>
              <a:gdLst/>
              <a:ahLst/>
              <a:cxnLst/>
              <a:rect l="l" t="t" r="r" b="b"/>
              <a:pathLst>
                <a:path w="26035">
                  <a:moveTo>
                    <a:pt x="25895" y="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D9D9D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0" name="object 100"/>
            <p:cNvSpPr/>
            <p:nvPr/>
          </p:nvSpPr>
          <p:spPr>
            <a:xfrm>
              <a:off x="1656755" y="4936222"/>
              <a:ext cx="26034" cy="0"/>
            </a:xfrm>
            <a:custGeom>
              <a:avLst/>
              <a:gdLst/>
              <a:ahLst/>
              <a:cxnLst/>
              <a:rect l="l" t="t" r="r" b="b"/>
              <a:pathLst>
                <a:path w="26035">
                  <a:moveTo>
                    <a:pt x="25895" y="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D9D9D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1" name="object 101"/>
            <p:cNvSpPr/>
            <p:nvPr/>
          </p:nvSpPr>
          <p:spPr>
            <a:xfrm>
              <a:off x="1639191" y="4917422"/>
              <a:ext cx="43815" cy="0"/>
            </a:xfrm>
            <a:custGeom>
              <a:avLst/>
              <a:gdLst/>
              <a:ahLst/>
              <a:cxnLst/>
              <a:rect l="l" t="t" r="r" b="b"/>
              <a:pathLst>
                <a:path w="43814">
                  <a:moveTo>
                    <a:pt x="43459" y="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D9D9D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2" name="object 102"/>
            <p:cNvSpPr/>
            <p:nvPr/>
          </p:nvSpPr>
          <p:spPr>
            <a:xfrm>
              <a:off x="1656755" y="4902332"/>
              <a:ext cx="26034" cy="0"/>
            </a:xfrm>
            <a:custGeom>
              <a:avLst/>
              <a:gdLst/>
              <a:ahLst/>
              <a:cxnLst/>
              <a:rect l="l" t="t" r="r" b="b"/>
              <a:pathLst>
                <a:path w="26035">
                  <a:moveTo>
                    <a:pt x="25895" y="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D9D9D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3" name="object 103"/>
            <p:cNvSpPr/>
            <p:nvPr/>
          </p:nvSpPr>
          <p:spPr>
            <a:xfrm>
              <a:off x="1656755" y="4886229"/>
              <a:ext cx="26034" cy="0"/>
            </a:xfrm>
            <a:custGeom>
              <a:avLst/>
              <a:gdLst/>
              <a:ahLst/>
              <a:cxnLst/>
              <a:rect l="l" t="t" r="r" b="b"/>
              <a:pathLst>
                <a:path w="26035">
                  <a:moveTo>
                    <a:pt x="25895" y="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D9D9D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4" name="object 104"/>
            <p:cNvSpPr/>
            <p:nvPr/>
          </p:nvSpPr>
          <p:spPr>
            <a:xfrm>
              <a:off x="1656755" y="4871361"/>
              <a:ext cx="26034" cy="0"/>
            </a:xfrm>
            <a:custGeom>
              <a:avLst/>
              <a:gdLst/>
              <a:ahLst/>
              <a:cxnLst/>
              <a:rect l="l" t="t" r="r" b="b"/>
              <a:pathLst>
                <a:path w="26035">
                  <a:moveTo>
                    <a:pt x="25895" y="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D9D9D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5" name="object 105"/>
            <p:cNvSpPr/>
            <p:nvPr/>
          </p:nvSpPr>
          <p:spPr>
            <a:xfrm>
              <a:off x="1656755" y="4855258"/>
              <a:ext cx="26034" cy="0"/>
            </a:xfrm>
            <a:custGeom>
              <a:avLst/>
              <a:gdLst/>
              <a:ahLst/>
              <a:cxnLst/>
              <a:rect l="l" t="t" r="r" b="b"/>
              <a:pathLst>
                <a:path w="26035">
                  <a:moveTo>
                    <a:pt x="25895" y="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D9D9D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06" name="object 106"/>
            <p:cNvPicPr/>
            <p:nvPr/>
          </p:nvPicPr>
          <p:blipFill>
            <a:blip r:embed="rId31" cstate="print"/>
            <a:stretch>
              <a:fillRect/>
            </a:stretch>
          </p:blipFill>
          <p:spPr>
            <a:xfrm>
              <a:off x="1600493" y="4733388"/>
              <a:ext cx="234010" cy="234010"/>
            </a:xfrm>
            <a:prstGeom prst="rect">
              <a:avLst/>
            </a:prstGeom>
          </p:spPr>
        </p:pic>
        <p:sp>
          <p:nvSpPr>
            <p:cNvPr id="107" name="object 107"/>
            <p:cNvSpPr/>
            <p:nvPr/>
          </p:nvSpPr>
          <p:spPr>
            <a:xfrm>
              <a:off x="1493837" y="4917106"/>
              <a:ext cx="149860" cy="156845"/>
            </a:xfrm>
            <a:custGeom>
              <a:avLst/>
              <a:gdLst/>
              <a:ahLst/>
              <a:cxnLst/>
              <a:rect l="l" t="t" r="r" b="b"/>
              <a:pathLst>
                <a:path w="149860" h="156845">
                  <a:moveTo>
                    <a:pt x="149237" y="79133"/>
                  </a:moveTo>
                  <a:lnTo>
                    <a:pt x="53276" y="41452"/>
                  </a:lnTo>
                  <a:lnTo>
                    <a:pt x="53276" y="0"/>
                  </a:lnTo>
                  <a:lnTo>
                    <a:pt x="0" y="0"/>
                  </a:lnTo>
                  <a:lnTo>
                    <a:pt x="0" y="156565"/>
                  </a:lnTo>
                  <a:lnTo>
                    <a:pt x="53276" y="156565"/>
                  </a:lnTo>
                  <a:lnTo>
                    <a:pt x="53276" y="115811"/>
                  </a:lnTo>
                  <a:lnTo>
                    <a:pt x="149237" y="79133"/>
                  </a:lnTo>
                  <a:close/>
                </a:path>
              </a:pathLst>
            </a:custGeom>
            <a:solidFill>
              <a:srgbClr val="6767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8" name="object 108"/>
            <p:cNvSpPr/>
            <p:nvPr/>
          </p:nvSpPr>
          <p:spPr>
            <a:xfrm>
              <a:off x="1502468" y="4925132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5">
                  <a:moveTo>
                    <a:pt x="18550" y="0"/>
                  </a:moveTo>
                  <a:lnTo>
                    <a:pt x="11505" y="1212"/>
                  </a:lnTo>
                  <a:lnTo>
                    <a:pt x="5480" y="5064"/>
                  </a:lnTo>
                  <a:lnTo>
                    <a:pt x="1535" y="10729"/>
                  </a:lnTo>
                  <a:lnTo>
                    <a:pt x="0" y="17459"/>
                  </a:lnTo>
                  <a:lnTo>
                    <a:pt x="1205" y="24504"/>
                  </a:lnTo>
                  <a:lnTo>
                    <a:pt x="5059" y="30533"/>
                  </a:lnTo>
                  <a:lnTo>
                    <a:pt x="10728" y="34478"/>
                  </a:lnTo>
                  <a:lnTo>
                    <a:pt x="17462" y="36011"/>
                  </a:lnTo>
                  <a:lnTo>
                    <a:pt x="24509" y="34804"/>
                  </a:lnTo>
                  <a:lnTo>
                    <a:pt x="30533" y="30952"/>
                  </a:lnTo>
                  <a:lnTo>
                    <a:pt x="34477" y="25285"/>
                  </a:lnTo>
                  <a:lnTo>
                    <a:pt x="36009" y="18552"/>
                  </a:lnTo>
                  <a:lnTo>
                    <a:pt x="34796" y="11499"/>
                  </a:lnTo>
                  <a:lnTo>
                    <a:pt x="30944" y="5475"/>
                  </a:lnTo>
                  <a:lnTo>
                    <a:pt x="25279" y="1531"/>
                  </a:lnTo>
                  <a:lnTo>
                    <a:pt x="18550" y="0"/>
                  </a:lnTo>
                  <a:close/>
                </a:path>
              </a:pathLst>
            </a:custGeom>
            <a:solidFill>
              <a:srgbClr val="4E4E4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9" name="object 109"/>
            <p:cNvSpPr/>
            <p:nvPr/>
          </p:nvSpPr>
          <p:spPr>
            <a:xfrm>
              <a:off x="1504482" y="4937513"/>
              <a:ext cx="31750" cy="12700"/>
            </a:xfrm>
            <a:custGeom>
              <a:avLst/>
              <a:gdLst/>
              <a:ahLst/>
              <a:cxnLst/>
              <a:rect l="l" t="t" r="r" b="b"/>
              <a:pathLst>
                <a:path w="31750" h="12700">
                  <a:moveTo>
                    <a:pt x="0" y="12141"/>
                  </a:moveTo>
                  <a:lnTo>
                    <a:pt x="31368" y="0"/>
                  </a:lnTo>
                </a:path>
              </a:pathLst>
            </a:custGeom>
            <a:ln w="3594">
              <a:solidFill>
                <a:srgbClr val="31313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0" name="object 110"/>
            <p:cNvSpPr/>
            <p:nvPr/>
          </p:nvSpPr>
          <p:spPr>
            <a:xfrm>
              <a:off x="1502468" y="502633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5">
                  <a:moveTo>
                    <a:pt x="18550" y="0"/>
                  </a:moveTo>
                  <a:lnTo>
                    <a:pt x="11505" y="1212"/>
                  </a:lnTo>
                  <a:lnTo>
                    <a:pt x="5480" y="5064"/>
                  </a:lnTo>
                  <a:lnTo>
                    <a:pt x="1535" y="10729"/>
                  </a:lnTo>
                  <a:lnTo>
                    <a:pt x="0" y="17459"/>
                  </a:lnTo>
                  <a:lnTo>
                    <a:pt x="1205" y="24504"/>
                  </a:lnTo>
                  <a:lnTo>
                    <a:pt x="5059" y="30533"/>
                  </a:lnTo>
                  <a:lnTo>
                    <a:pt x="10728" y="34478"/>
                  </a:lnTo>
                  <a:lnTo>
                    <a:pt x="17462" y="36011"/>
                  </a:lnTo>
                  <a:lnTo>
                    <a:pt x="24509" y="34804"/>
                  </a:lnTo>
                  <a:lnTo>
                    <a:pt x="30533" y="30952"/>
                  </a:lnTo>
                  <a:lnTo>
                    <a:pt x="34477" y="25285"/>
                  </a:lnTo>
                  <a:lnTo>
                    <a:pt x="36009" y="18552"/>
                  </a:lnTo>
                  <a:lnTo>
                    <a:pt x="34796" y="11499"/>
                  </a:lnTo>
                  <a:lnTo>
                    <a:pt x="30944" y="5475"/>
                  </a:lnTo>
                  <a:lnTo>
                    <a:pt x="25279" y="1531"/>
                  </a:lnTo>
                  <a:lnTo>
                    <a:pt x="18550" y="0"/>
                  </a:lnTo>
                  <a:close/>
                </a:path>
              </a:pathLst>
            </a:custGeom>
            <a:solidFill>
              <a:srgbClr val="4E4E4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1" name="object 111"/>
            <p:cNvSpPr/>
            <p:nvPr/>
          </p:nvSpPr>
          <p:spPr>
            <a:xfrm>
              <a:off x="1504482" y="5038704"/>
              <a:ext cx="31750" cy="12700"/>
            </a:xfrm>
            <a:custGeom>
              <a:avLst/>
              <a:gdLst/>
              <a:ahLst/>
              <a:cxnLst/>
              <a:rect l="l" t="t" r="r" b="b"/>
              <a:pathLst>
                <a:path w="31750" h="12700">
                  <a:moveTo>
                    <a:pt x="0" y="12153"/>
                  </a:moveTo>
                  <a:lnTo>
                    <a:pt x="31368" y="0"/>
                  </a:lnTo>
                </a:path>
              </a:pathLst>
            </a:custGeom>
            <a:ln w="3594">
              <a:solidFill>
                <a:srgbClr val="31313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2" name="object 112"/>
          <p:cNvSpPr txBox="1"/>
          <p:nvPr/>
        </p:nvSpPr>
        <p:spPr>
          <a:xfrm>
            <a:off x="3669995" y="4681839"/>
            <a:ext cx="1230630" cy="354965"/>
          </a:xfrm>
          <a:prstGeom prst="rect">
            <a:avLst/>
          </a:prstGeom>
        </p:spPr>
        <p:txBody>
          <a:bodyPr vert="horz" wrap="square" lIns="0" tIns="27305" rIns="0" bIns="0" rtlCol="0">
            <a:spAutoFit/>
          </a:bodyPr>
          <a:lstStyle/>
          <a:p>
            <a:pPr marL="167640" marR="5080" indent="-155575">
              <a:lnSpc>
                <a:spcPts val="1250"/>
              </a:lnSpc>
              <a:spcBef>
                <a:spcPts val="215"/>
              </a:spcBef>
            </a:pPr>
            <a:r>
              <a:rPr sz="1100" dirty="0">
                <a:solidFill>
                  <a:srgbClr val="676767"/>
                </a:solidFill>
                <a:latin typeface="Arial"/>
                <a:cs typeface="Arial"/>
              </a:rPr>
              <a:t>DO</a:t>
            </a:r>
            <a:r>
              <a:rPr sz="1100" spc="25" dirty="0">
                <a:solidFill>
                  <a:srgbClr val="676767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676767"/>
                </a:solidFill>
                <a:latin typeface="Arial"/>
                <a:cs typeface="Arial"/>
              </a:rPr>
              <a:t>NOT</a:t>
            </a:r>
            <a:r>
              <a:rPr sz="1100" spc="-5" dirty="0">
                <a:solidFill>
                  <a:srgbClr val="676767"/>
                </a:solidFill>
                <a:latin typeface="Arial"/>
                <a:cs typeface="Arial"/>
              </a:rPr>
              <a:t> </a:t>
            </a:r>
            <a:r>
              <a:rPr sz="1100" spc="-10" dirty="0">
                <a:solidFill>
                  <a:srgbClr val="676767"/>
                </a:solidFill>
                <a:latin typeface="Arial"/>
                <a:cs typeface="Arial"/>
              </a:rPr>
              <a:t>REMOVE </a:t>
            </a:r>
            <a:r>
              <a:rPr sz="1100" dirty="0">
                <a:solidFill>
                  <a:srgbClr val="676767"/>
                </a:solidFill>
                <a:latin typeface="Arial"/>
                <a:cs typeface="Arial"/>
              </a:rPr>
              <a:t>BELT</a:t>
            </a:r>
            <a:r>
              <a:rPr sz="1100" spc="-75" dirty="0">
                <a:solidFill>
                  <a:srgbClr val="676767"/>
                </a:solidFill>
                <a:latin typeface="Arial"/>
                <a:cs typeface="Arial"/>
              </a:rPr>
              <a:t> </a:t>
            </a:r>
            <a:r>
              <a:rPr sz="1100" spc="-10" dirty="0">
                <a:solidFill>
                  <a:srgbClr val="676767"/>
                </a:solidFill>
                <a:latin typeface="Arial"/>
                <a:cs typeface="Arial"/>
              </a:rPr>
              <a:t>GUARD</a:t>
            </a:r>
            <a:endParaRPr sz="1100">
              <a:latin typeface="Arial"/>
              <a:cs typeface="Arial"/>
            </a:endParaRPr>
          </a:p>
        </p:txBody>
      </p:sp>
      <p:grpSp>
        <p:nvGrpSpPr>
          <p:cNvPr id="113" name="object 113"/>
          <p:cNvGrpSpPr/>
          <p:nvPr/>
        </p:nvGrpSpPr>
        <p:grpSpPr>
          <a:xfrm>
            <a:off x="862216" y="2678603"/>
            <a:ext cx="5709285" cy="3130550"/>
            <a:chOff x="862216" y="2678603"/>
            <a:chExt cx="5709285" cy="3130550"/>
          </a:xfrm>
        </p:grpSpPr>
        <p:sp>
          <p:nvSpPr>
            <p:cNvPr id="114" name="object 114"/>
            <p:cNvSpPr/>
            <p:nvPr/>
          </p:nvSpPr>
          <p:spPr>
            <a:xfrm>
              <a:off x="1074178" y="2678604"/>
              <a:ext cx="5497195" cy="2076450"/>
            </a:xfrm>
            <a:custGeom>
              <a:avLst/>
              <a:gdLst/>
              <a:ahLst/>
              <a:cxnLst/>
              <a:rect l="l" t="t" r="r" b="b"/>
              <a:pathLst>
                <a:path w="5497195" h="2076450">
                  <a:moveTo>
                    <a:pt x="76822" y="1986838"/>
                  </a:moveTo>
                  <a:lnTo>
                    <a:pt x="42011" y="1996338"/>
                  </a:lnTo>
                  <a:lnTo>
                    <a:pt x="40817" y="1996401"/>
                  </a:lnTo>
                  <a:lnTo>
                    <a:pt x="41998" y="1996338"/>
                  </a:lnTo>
                  <a:lnTo>
                    <a:pt x="42011" y="1690687"/>
                  </a:lnTo>
                  <a:lnTo>
                    <a:pt x="34810" y="1690687"/>
                  </a:lnTo>
                  <a:lnTo>
                    <a:pt x="34810" y="1996338"/>
                  </a:lnTo>
                  <a:lnTo>
                    <a:pt x="34810" y="2031415"/>
                  </a:lnTo>
                  <a:lnTo>
                    <a:pt x="34798" y="1996338"/>
                  </a:lnTo>
                  <a:lnTo>
                    <a:pt x="33604" y="1996287"/>
                  </a:lnTo>
                  <a:lnTo>
                    <a:pt x="31203" y="1996109"/>
                  </a:lnTo>
                  <a:lnTo>
                    <a:pt x="0" y="1986838"/>
                  </a:lnTo>
                  <a:lnTo>
                    <a:pt x="38417" y="2076450"/>
                  </a:lnTo>
                  <a:lnTo>
                    <a:pt x="57708" y="2031415"/>
                  </a:lnTo>
                  <a:lnTo>
                    <a:pt x="76822" y="1986838"/>
                  </a:lnTo>
                  <a:close/>
                </a:path>
                <a:path w="5497195" h="2076450">
                  <a:moveTo>
                    <a:pt x="1200759" y="734301"/>
                  </a:moveTo>
                  <a:lnTo>
                    <a:pt x="1165961" y="743800"/>
                  </a:lnTo>
                  <a:lnTo>
                    <a:pt x="1164767" y="743864"/>
                  </a:lnTo>
                  <a:lnTo>
                    <a:pt x="1165948" y="743800"/>
                  </a:lnTo>
                  <a:lnTo>
                    <a:pt x="1165961" y="528637"/>
                  </a:lnTo>
                  <a:lnTo>
                    <a:pt x="1158760" y="528637"/>
                  </a:lnTo>
                  <a:lnTo>
                    <a:pt x="1158760" y="743800"/>
                  </a:lnTo>
                  <a:lnTo>
                    <a:pt x="1158760" y="778878"/>
                  </a:lnTo>
                  <a:lnTo>
                    <a:pt x="1158748" y="743800"/>
                  </a:lnTo>
                  <a:lnTo>
                    <a:pt x="1157554" y="743750"/>
                  </a:lnTo>
                  <a:lnTo>
                    <a:pt x="1155166" y="743572"/>
                  </a:lnTo>
                  <a:lnTo>
                    <a:pt x="1123950" y="734301"/>
                  </a:lnTo>
                  <a:lnTo>
                    <a:pt x="1162354" y="823912"/>
                  </a:lnTo>
                  <a:lnTo>
                    <a:pt x="1181646" y="778878"/>
                  </a:lnTo>
                  <a:lnTo>
                    <a:pt x="1200759" y="734301"/>
                  </a:lnTo>
                  <a:close/>
                </a:path>
                <a:path w="5497195" h="2076450">
                  <a:moveTo>
                    <a:pt x="2554592" y="1834654"/>
                  </a:moveTo>
                  <a:lnTo>
                    <a:pt x="2550160" y="1797456"/>
                  </a:lnTo>
                  <a:lnTo>
                    <a:pt x="2543048" y="1737855"/>
                  </a:lnTo>
                  <a:lnTo>
                    <a:pt x="2541549" y="1740052"/>
                  </a:lnTo>
                  <a:lnTo>
                    <a:pt x="2540012" y="1742198"/>
                  </a:lnTo>
                  <a:lnTo>
                    <a:pt x="2517660" y="1763483"/>
                  </a:lnTo>
                  <a:lnTo>
                    <a:pt x="1999386" y="865809"/>
                  </a:lnTo>
                  <a:lnTo>
                    <a:pt x="1999386" y="864971"/>
                  </a:lnTo>
                  <a:lnTo>
                    <a:pt x="1999386" y="219075"/>
                  </a:lnTo>
                  <a:lnTo>
                    <a:pt x="1992185" y="219075"/>
                  </a:lnTo>
                  <a:lnTo>
                    <a:pt x="1992185" y="866775"/>
                  </a:lnTo>
                  <a:lnTo>
                    <a:pt x="1992185" y="867740"/>
                  </a:lnTo>
                  <a:lnTo>
                    <a:pt x="1992668" y="868578"/>
                  </a:lnTo>
                  <a:lnTo>
                    <a:pt x="2511425" y="1767090"/>
                  </a:lnTo>
                  <a:lnTo>
                    <a:pt x="2510358" y="1767636"/>
                  </a:lnTo>
                  <a:lnTo>
                    <a:pt x="2476525" y="1776247"/>
                  </a:lnTo>
                  <a:lnTo>
                    <a:pt x="2554592" y="1834654"/>
                  </a:lnTo>
                  <a:close/>
                </a:path>
                <a:path w="5497195" h="2076450">
                  <a:moveTo>
                    <a:pt x="2926854" y="595312"/>
                  </a:moveTo>
                  <a:lnTo>
                    <a:pt x="2918879" y="561174"/>
                  </a:lnTo>
                  <a:lnTo>
                    <a:pt x="2904667" y="500367"/>
                  </a:lnTo>
                  <a:lnTo>
                    <a:pt x="2903423" y="502729"/>
                  </a:lnTo>
                  <a:lnTo>
                    <a:pt x="2902140" y="505028"/>
                  </a:lnTo>
                  <a:lnTo>
                    <a:pt x="2882277" y="528662"/>
                  </a:lnTo>
                  <a:lnTo>
                    <a:pt x="2711386" y="296468"/>
                  </a:lnTo>
                  <a:lnTo>
                    <a:pt x="2711386" y="295516"/>
                  </a:lnTo>
                  <a:lnTo>
                    <a:pt x="2711386" y="0"/>
                  </a:lnTo>
                  <a:lnTo>
                    <a:pt x="2704185" y="0"/>
                  </a:lnTo>
                  <a:lnTo>
                    <a:pt x="2704185" y="297649"/>
                  </a:lnTo>
                  <a:lnTo>
                    <a:pt x="2704185" y="298831"/>
                  </a:lnTo>
                  <a:lnTo>
                    <a:pt x="2704884" y="299783"/>
                  </a:lnTo>
                  <a:lnTo>
                    <a:pt x="2876473" y="532930"/>
                  </a:lnTo>
                  <a:lnTo>
                    <a:pt x="2875470" y="533590"/>
                  </a:lnTo>
                  <a:lnTo>
                    <a:pt x="2842806" y="545896"/>
                  </a:lnTo>
                  <a:lnTo>
                    <a:pt x="2926854" y="595312"/>
                  </a:lnTo>
                  <a:close/>
                </a:path>
                <a:path w="5497195" h="2076450">
                  <a:moveTo>
                    <a:pt x="3470999" y="9525"/>
                  </a:moveTo>
                  <a:lnTo>
                    <a:pt x="3463798" y="9525"/>
                  </a:lnTo>
                  <a:lnTo>
                    <a:pt x="3463798" y="156006"/>
                  </a:lnTo>
                  <a:lnTo>
                    <a:pt x="3282772" y="406819"/>
                  </a:lnTo>
                  <a:lnTo>
                    <a:pt x="3260102" y="378726"/>
                  </a:lnTo>
                  <a:lnTo>
                    <a:pt x="3238792" y="473862"/>
                  </a:lnTo>
                  <a:lnTo>
                    <a:pt x="3296107" y="439458"/>
                  </a:lnTo>
                  <a:lnTo>
                    <a:pt x="3322383" y="423684"/>
                  </a:lnTo>
                  <a:lnTo>
                    <a:pt x="3319754" y="423227"/>
                  </a:lnTo>
                  <a:lnTo>
                    <a:pt x="3317176" y="422706"/>
                  </a:lnTo>
                  <a:lnTo>
                    <a:pt x="3288601" y="411022"/>
                  </a:lnTo>
                  <a:lnTo>
                    <a:pt x="3470313" y="159270"/>
                  </a:lnTo>
                  <a:lnTo>
                    <a:pt x="3470999" y="158330"/>
                  </a:lnTo>
                  <a:lnTo>
                    <a:pt x="3470999" y="157162"/>
                  </a:lnTo>
                  <a:lnTo>
                    <a:pt x="3470999" y="155054"/>
                  </a:lnTo>
                  <a:lnTo>
                    <a:pt x="3470999" y="9525"/>
                  </a:lnTo>
                  <a:close/>
                </a:path>
                <a:path w="5497195" h="2076450">
                  <a:moveTo>
                    <a:pt x="4325417" y="247015"/>
                  </a:moveTo>
                  <a:lnTo>
                    <a:pt x="4319117" y="243509"/>
                  </a:lnTo>
                  <a:lnTo>
                    <a:pt x="4184281" y="485482"/>
                  </a:lnTo>
                  <a:lnTo>
                    <a:pt x="4183265" y="484847"/>
                  </a:lnTo>
                  <a:lnTo>
                    <a:pt x="4158513" y="460235"/>
                  </a:lnTo>
                  <a:lnTo>
                    <a:pt x="4148442" y="557199"/>
                  </a:lnTo>
                  <a:lnTo>
                    <a:pt x="4197108" y="519620"/>
                  </a:lnTo>
                  <a:lnTo>
                    <a:pt x="4225607" y="497624"/>
                  </a:lnTo>
                  <a:lnTo>
                    <a:pt x="4222940" y="497471"/>
                  </a:lnTo>
                  <a:lnTo>
                    <a:pt x="4190568" y="488988"/>
                  </a:lnTo>
                  <a:lnTo>
                    <a:pt x="4325417" y="247015"/>
                  </a:lnTo>
                  <a:close/>
                </a:path>
                <a:path w="5497195" h="2076450">
                  <a:moveTo>
                    <a:pt x="5497093" y="808774"/>
                  </a:moveTo>
                  <a:lnTo>
                    <a:pt x="5490578" y="805700"/>
                  </a:lnTo>
                  <a:lnTo>
                    <a:pt x="5219878" y="1380934"/>
                  </a:lnTo>
                  <a:lnTo>
                    <a:pt x="5218823" y="1380363"/>
                  </a:lnTo>
                  <a:lnTo>
                    <a:pt x="5192446" y="1357503"/>
                  </a:lnTo>
                  <a:lnTo>
                    <a:pt x="5189042" y="1454937"/>
                  </a:lnTo>
                  <a:lnTo>
                    <a:pt x="5233200" y="1415732"/>
                  </a:lnTo>
                  <a:lnTo>
                    <a:pt x="5261915" y="1390243"/>
                  </a:lnTo>
                  <a:lnTo>
                    <a:pt x="5226405" y="1383995"/>
                  </a:lnTo>
                  <a:lnTo>
                    <a:pt x="5497093" y="808774"/>
                  </a:lnTo>
                  <a:close/>
                </a:path>
              </a:pathLst>
            </a:custGeom>
            <a:solidFill>
              <a:srgbClr val="DD2B1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15" name="object 115"/>
            <p:cNvPicPr/>
            <p:nvPr/>
          </p:nvPicPr>
          <p:blipFill>
            <a:blip r:embed="rId32" cstate="print"/>
            <a:stretch>
              <a:fillRect/>
            </a:stretch>
          </p:blipFill>
          <p:spPr>
            <a:xfrm>
              <a:off x="4632949" y="5440847"/>
              <a:ext cx="76809" cy="207162"/>
            </a:xfrm>
            <a:prstGeom prst="rect">
              <a:avLst/>
            </a:prstGeom>
          </p:spPr>
        </p:pic>
        <p:pic>
          <p:nvPicPr>
            <p:cNvPr id="116" name="object 116"/>
            <p:cNvPicPr/>
            <p:nvPr/>
          </p:nvPicPr>
          <p:blipFill>
            <a:blip r:embed="rId33" cstate="print"/>
            <a:stretch>
              <a:fillRect/>
            </a:stretch>
          </p:blipFill>
          <p:spPr>
            <a:xfrm>
              <a:off x="5197304" y="5440847"/>
              <a:ext cx="76796" cy="207162"/>
            </a:xfrm>
            <a:prstGeom prst="rect">
              <a:avLst/>
            </a:prstGeom>
          </p:spPr>
        </p:pic>
        <p:pic>
          <p:nvPicPr>
            <p:cNvPr id="117" name="object 117"/>
            <p:cNvPicPr/>
            <p:nvPr/>
          </p:nvPicPr>
          <p:blipFill>
            <a:blip r:embed="rId34" cstate="print"/>
            <a:stretch>
              <a:fillRect/>
            </a:stretch>
          </p:blipFill>
          <p:spPr>
            <a:xfrm>
              <a:off x="2161208" y="5440847"/>
              <a:ext cx="76809" cy="207162"/>
            </a:xfrm>
            <a:prstGeom prst="rect">
              <a:avLst/>
            </a:prstGeom>
          </p:spPr>
        </p:pic>
        <p:pic>
          <p:nvPicPr>
            <p:cNvPr id="118" name="object 118"/>
            <p:cNvPicPr/>
            <p:nvPr/>
          </p:nvPicPr>
          <p:blipFill>
            <a:blip r:embed="rId34" cstate="print"/>
            <a:stretch>
              <a:fillRect/>
            </a:stretch>
          </p:blipFill>
          <p:spPr>
            <a:xfrm>
              <a:off x="2725562" y="5440847"/>
              <a:ext cx="76809" cy="207162"/>
            </a:xfrm>
            <a:prstGeom prst="rect">
              <a:avLst/>
            </a:prstGeom>
          </p:spPr>
        </p:pic>
        <p:sp>
          <p:nvSpPr>
            <p:cNvPr id="119" name="object 119"/>
            <p:cNvSpPr/>
            <p:nvPr/>
          </p:nvSpPr>
          <p:spPr>
            <a:xfrm>
              <a:off x="862216" y="5320289"/>
              <a:ext cx="708025" cy="488950"/>
            </a:xfrm>
            <a:custGeom>
              <a:avLst/>
              <a:gdLst/>
              <a:ahLst/>
              <a:cxnLst/>
              <a:rect l="l" t="t" r="r" b="b"/>
              <a:pathLst>
                <a:path w="708025" h="488950">
                  <a:moveTo>
                    <a:pt x="402729" y="34810"/>
                  </a:moveTo>
                  <a:lnTo>
                    <a:pt x="400050" y="36004"/>
                  </a:lnTo>
                  <a:lnTo>
                    <a:pt x="0" y="483679"/>
                  </a:lnTo>
                  <a:lnTo>
                    <a:pt x="5372" y="488480"/>
                  </a:lnTo>
                  <a:lnTo>
                    <a:pt x="404343" y="42011"/>
                  </a:lnTo>
                  <a:lnTo>
                    <a:pt x="402729" y="42011"/>
                  </a:lnTo>
                  <a:lnTo>
                    <a:pt x="402729" y="34810"/>
                  </a:lnTo>
                  <a:close/>
                </a:path>
                <a:path w="708025" h="488950">
                  <a:moveTo>
                    <a:pt x="617931" y="0"/>
                  </a:moveTo>
                  <a:lnTo>
                    <a:pt x="627494" y="40805"/>
                  </a:lnTo>
                  <a:lnTo>
                    <a:pt x="627380" y="43205"/>
                  </a:lnTo>
                  <a:lnTo>
                    <a:pt x="617931" y="76809"/>
                  </a:lnTo>
                  <a:lnTo>
                    <a:pt x="699126" y="42011"/>
                  </a:lnTo>
                  <a:lnTo>
                    <a:pt x="662508" y="42011"/>
                  </a:lnTo>
                  <a:lnTo>
                    <a:pt x="662508" y="34810"/>
                  </a:lnTo>
                  <a:lnTo>
                    <a:pt x="699156" y="34810"/>
                  </a:lnTo>
                  <a:lnTo>
                    <a:pt x="617931" y="0"/>
                  </a:lnTo>
                  <a:close/>
                </a:path>
                <a:path w="708025" h="488950">
                  <a:moveTo>
                    <a:pt x="402729" y="34810"/>
                  </a:moveTo>
                  <a:lnTo>
                    <a:pt x="402729" y="42011"/>
                  </a:lnTo>
                  <a:lnTo>
                    <a:pt x="404343" y="42011"/>
                  </a:lnTo>
                  <a:lnTo>
                    <a:pt x="405422" y="40805"/>
                  </a:lnTo>
                  <a:lnTo>
                    <a:pt x="402729" y="34810"/>
                  </a:lnTo>
                  <a:close/>
                </a:path>
                <a:path w="708025" h="488950">
                  <a:moveTo>
                    <a:pt x="627437" y="34810"/>
                  </a:moveTo>
                  <a:lnTo>
                    <a:pt x="402729" y="34810"/>
                  </a:lnTo>
                  <a:lnTo>
                    <a:pt x="405422" y="40805"/>
                  </a:lnTo>
                  <a:lnTo>
                    <a:pt x="404343" y="42011"/>
                  </a:lnTo>
                  <a:lnTo>
                    <a:pt x="627436" y="42011"/>
                  </a:lnTo>
                  <a:lnTo>
                    <a:pt x="627437" y="34810"/>
                  </a:lnTo>
                  <a:close/>
                </a:path>
                <a:path w="708025" h="488950">
                  <a:moveTo>
                    <a:pt x="699156" y="34810"/>
                  </a:moveTo>
                  <a:lnTo>
                    <a:pt x="662508" y="34810"/>
                  </a:lnTo>
                  <a:lnTo>
                    <a:pt x="662508" y="42011"/>
                  </a:lnTo>
                  <a:lnTo>
                    <a:pt x="699126" y="42011"/>
                  </a:lnTo>
                  <a:lnTo>
                    <a:pt x="707542" y="38404"/>
                  </a:lnTo>
                  <a:lnTo>
                    <a:pt x="699156" y="34810"/>
                  </a:lnTo>
                  <a:close/>
                </a:path>
                <a:path w="708025" h="488950">
                  <a:moveTo>
                    <a:pt x="402729" y="34810"/>
                  </a:moveTo>
                  <a:lnTo>
                    <a:pt x="401129" y="34810"/>
                  </a:lnTo>
                  <a:lnTo>
                    <a:pt x="400050" y="36004"/>
                  </a:lnTo>
                  <a:lnTo>
                    <a:pt x="402729" y="34810"/>
                  </a:lnTo>
                  <a:close/>
                </a:path>
              </a:pathLst>
            </a:custGeom>
            <a:solidFill>
              <a:srgbClr val="DD2B1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106</Words>
  <Application>Microsoft Office PowerPoint</Application>
  <PresentationFormat>Custom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hdrill8.cdr</dc:title>
  <dc:creator>BY V.RYAN</dc:creator>
  <cp:keywords>THE MACHINE / POWER PLANER - EXAMINATION QUESTIONS</cp:keywords>
  <cp:lastModifiedBy>Vincent RYan</cp:lastModifiedBy>
  <cp:revision>1</cp:revision>
  <dcterms:created xsi:type="dcterms:W3CDTF">2023-05-19T11:12:13Z</dcterms:created>
  <dcterms:modified xsi:type="dcterms:W3CDTF">2023-05-19T11:12:28Z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2023-05-19T00:00:00Z</vt:filetime>
  </property>
  <property fmtid="{D5CDD505-2E9C-101B-9397-08002B2CF9AE}" pid="3" name="Creator">
    <vt:lpwstr>CorelDRAW 2017</vt:lpwstr>
  </property>
  <property fmtid="{D5CDD505-2E9C-101B-9397-08002B2CF9AE}" pid="4" name="LastSaved">
    <vt:filetime>2023-05-19T00:00:00Z</vt:filetime>
  </property>
  <property fmtid="{D5CDD505-2E9C-101B-9397-08002B2CF9AE}" pid="5" name="Producer">
    <vt:lpwstr>Corel PDF Engine Version 19.1.0.419</vt:lpwstr>
  </property>
</Properties>
</file>