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japansaw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3852" y="149335"/>
            <a:ext cx="50647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JAPANESE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SAWS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0580" y="730771"/>
            <a:ext cx="547687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https://technologystudent.com/equip_ﬂsh/japansaw1.html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210" y="1244769"/>
            <a:ext cx="5553075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8759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Japanese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saws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diﬀer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Western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European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saws?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5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2984" y="4046525"/>
            <a:ext cx="7272655" cy="90678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7625" marR="5080">
              <a:lnSpc>
                <a:spcPts val="1610"/>
              </a:lnSpc>
              <a:spcBef>
                <a:spcPts val="409"/>
              </a:spcBef>
              <a:tabLst>
                <a:tab pos="139192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(or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sketch)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KATABA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use.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diﬀer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dovetail 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tenon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saw?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25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4424" y="7392582"/>
            <a:ext cx="6972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782" y="160321"/>
            <a:ext cx="4158615" cy="906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3a.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(or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sketch)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RYOBA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222" y="3506379"/>
            <a:ext cx="6972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782" y="6573435"/>
            <a:ext cx="15468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519" y="2748726"/>
            <a:ext cx="4749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8432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3b.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782" y="160321"/>
            <a:ext cx="4218305" cy="906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4a.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(or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sketch)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DOZUKI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222" y="3506379"/>
            <a:ext cx="6972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782" y="6573435"/>
            <a:ext cx="15468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519" y="2748726"/>
            <a:ext cx="4749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8432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4b.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782" y="160321"/>
            <a:ext cx="4820285" cy="906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5a.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(or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sketch)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MOWASHIBIKI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222" y="3506379"/>
            <a:ext cx="6972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782" y="6573435"/>
            <a:ext cx="15468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519" y="2748726"/>
            <a:ext cx="4749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8432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5b.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234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japansw1a.cdr</dc:title>
  <dc:creator>BY V.RYAN</dc:creator>
  <cp:keywords>JAPANESE SAWS - EXAMINATION QUESTIONS</cp:keywords>
  <cp:lastModifiedBy>Vincent RYan</cp:lastModifiedBy>
  <cp:revision>1</cp:revision>
  <dcterms:created xsi:type="dcterms:W3CDTF">2022-05-10T15:38:39Z</dcterms:created>
  <dcterms:modified xsi:type="dcterms:W3CDTF">2022-05-10T15:40:27Z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2022-05-10T00:00:00Z</vt:filetime>
  </property>
</Properties>
</file>