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286" y="5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81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09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6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2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6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083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3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9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6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946F-3824-419E-8F0E-4855E77CE3C2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8F4F4-F95C-436B-BE21-BD8B31C110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3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_flsh/piercingsaw1.html" TargetMode="External"/><Relationship Id="rId3" Type="http://schemas.openxmlformats.org/officeDocument/2006/relationships/hyperlink" Target="https://technologystudent.com/prddes_2/jewellery2.html" TargetMode="External"/><Relationship Id="rId7" Type="http://schemas.openxmlformats.org/officeDocument/2006/relationships/hyperlink" Target="https://technologystudent.com/prddes_2/rollingmill1.html" TargetMode="External"/><Relationship Id="rId12" Type="http://schemas.openxmlformats.org/officeDocument/2006/relationships/hyperlink" Target="https://technologystudent.com/prddes_2/doming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prddes_2/triblet1.html" TargetMode="External"/><Relationship Id="rId11" Type="http://schemas.openxmlformats.org/officeDocument/2006/relationships/hyperlink" Target="https://technologystudent.com/equip_flsh/shears1.html" TargetMode="External"/><Relationship Id="rId5" Type="http://schemas.openxmlformats.org/officeDocument/2006/relationships/hyperlink" Target="https://technologystudent.com/prddes_2/pliers1.html" TargetMode="External"/><Relationship Id="rId10" Type="http://schemas.openxmlformats.org/officeDocument/2006/relationships/hyperlink" Target="https://technologystudent.com/equip_flsh/tinman1.html" TargetMode="External"/><Relationship Id="rId4" Type="http://schemas.openxmlformats.org/officeDocument/2006/relationships/hyperlink" Target="https://technologystudent.com/prddes_2/pinvice1.html" TargetMode="External"/><Relationship Id="rId9" Type="http://schemas.openxmlformats.org/officeDocument/2006/relationships/hyperlink" Target="https://technologystudent.com/equip_flsh/needlefile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02223AA-9AEC-40C9-9ECE-9065AA7F1D70}"/>
              </a:ext>
            </a:extLst>
          </p:cNvPr>
          <p:cNvGrpSpPr/>
          <p:nvPr/>
        </p:nvGrpSpPr>
        <p:grpSpPr>
          <a:xfrm>
            <a:off x="0" y="28348"/>
            <a:ext cx="9906000" cy="6801304"/>
            <a:chOff x="0" y="28348"/>
            <a:chExt cx="9906000" cy="6801304"/>
          </a:xfrm>
        </p:grpSpPr>
        <p:pic>
          <p:nvPicPr>
            <p:cNvPr id="5" name="Picture 4" descr="Timeline&#10;&#10;Description automatically generated">
              <a:extLst>
                <a:ext uri="{FF2B5EF4-FFF2-40B4-BE49-F238E27FC236}">
                  <a16:creationId xmlns:a16="http://schemas.microsoft.com/office/drawing/2014/main" id="{CFBF6748-C093-4DBD-99D5-98B56991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8348"/>
              <a:ext cx="9906000" cy="6801304"/>
            </a:xfrm>
            <a:prstGeom prst="rect">
              <a:avLst/>
            </a:prstGeom>
          </p:spPr>
        </p:pic>
        <p:sp>
          <p:nvSpPr>
            <p:cNvPr id="6" name="Rectangle 5">
              <a:hlinkClick r:id="rId3"/>
              <a:extLst>
                <a:ext uri="{FF2B5EF4-FFF2-40B4-BE49-F238E27FC236}">
                  <a16:creationId xmlns:a16="http://schemas.microsoft.com/office/drawing/2014/main" id="{79CF19DE-E179-4CE5-B084-7D333E4F4C18}"/>
                </a:ext>
              </a:extLst>
            </p:cNvPr>
            <p:cNvSpPr/>
            <p:nvPr/>
          </p:nvSpPr>
          <p:spPr>
            <a:xfrm>
              <a:off x="1609725" y="1123950"/>
              <a:ext cx="609600" cy="723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hlinkClick r:id="rId3"/>
              <a:extLst>
                <a:ext uri="{FF2B5EF4-FFF2-40B4-BE49-F238E27FC236}">
                  <a16:creationId xmlns:a16="http://schemas.microsoft.com/office/drawing/2014/main" id="{33061457-EDF0-40E9-9AFE-95DFC62A5106}"/>
                </a:ext>
              </a:extLst>
            </p:cNvPr>
            <p:cNvSpPr/>
            <p:nvPr/>
          </p:nvSpPr>
          <p:spPr>
            <a:xfrm>
              <a:off x="4029075" y="1123950"/>
              <a:ext cx="600075" cy="7334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hlinkClick r:id="rId4"/>
              <a:extLst>
                <a:ext uri="{FF2B5EF4-FFF2-40B4-BE49-F238E27FC236}">
                  <a16:creationId xmlns:a16="http://schemas.microsoft.com/office/drawing/2014/main" id="{29B70C1F-34BD-4095-BCB1-5E508B30C38D}"/>
                </a:ext>
              </a:extLst>
            </p:cNvPr>
            <p:cNvSpPr/>
            <p:nvPr/>
          </p:nvSpPr>
          <p:spPr>
            <a:xfrm>
              <a:off x="5686425" y="1019175"/>
              <a:ext cx="809625" cy="82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hlinkClick r:id="rId5"/>
              <a:extLst>
                <a:ext uri="{FF2B5EF4-FFF2-40B4-BE49-F238E27FC236}">
                  <a16:creationId xmlns:a16="http://schemas.microsoft.com/office/drawing/2014/main" id="{2F8C226F-266E-42FA-A019-25B0E94B3CE3}"/>
                </a:ext>
              </a:extLst>
            </p:cNvPr>
            <p:cNvSpPr/>
            <p:nvPr/>
          </p:nvSpPr>
          <p:spPr>
            <a:xfrm>
              <a:off x="8058150" y="1019175"/>
              <a:ext cx="771525" cy="8286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hlinkClick r:id="rId5"/>
              <a:extLst>
                <a:ext uri="{FF2B5EF4-FFF2-40B4-BE49-F238E27FC236}">
                  <a16:creationId xmlns:a16="http://schemas.microsoft.com/office/drawing/2014/main" id="{B55D7685-8C2F-49C4-B91E-C21E000D613C}"/>
                </a:ext>
              </a:extLst>
            </p:cNvPr>
            <p:cNvSpPr/>
            <p:nvPr/>
          </p:nvSpPr>
          <p:spPr>
            <a:xfrm>
              <a:off x="1238250" y="3114675"/>
              <a:ext cx="714375" cy="866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hlinkClick r:id="rId6"/>
              <a:extLst>
                <a:ext uri="{FF2B5EF4-FFF2-40B4-BE49-F238E27FC236}">
                  <a16:creationId xmlns:a16="http://schemas.microsoft.com/office/drawing/2014/main" id="{FACBDD5E-C4A1-445C-9A3A-A5BE19412D74}"/>
                </a:ext>
              </a:extLst>
            </p:cNvPr>
            <p:cNvSpPr/>
            <p:nvPr/>
          </p:nvSpPr>
          <p:spPr>
            <a:xfrm>
              <a:off x="3314700" y="3114675"/>
              <a:ext cx="714375" cy="866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hlinkClick r:id="rId7"/>
              <a:extLst>
                <a:ext uri="{FF2B5EF4-FFF2-40B4-BE49-F238E27FC236}">
                  <a16:creationId xmlns:a16="http://schemas.microsoft.com/office/drawing/2014/main" id="{583ADBDF-6079-4210-9DE8-17C1C1CFE462}"/>
                </a:ext>
              </a:extLst>
            </p:cNvPr>
            <p:cNvSpPr/>
            <p:nvPr/>
          </p:nvSpPr>
          <p:spPr>
            <a:xfrm>
              <a:off x="7134225" y="3114675"/>
              <a:ext cx="714375" cy="866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hlinkClick r:id="rId8"/>
              <a:extLst>
                <a:ext uri="{FF2B5EF4-FFF2-40B4-BE49-F238E27FC236}">
                  <a16:creationId xmlns:a16="http://schemas.microsoft.com/office/drawing/2014/main" id="{01A06B03-72AC-4DFB-963B-A13443E02EAE}"/>
                </a:ext>
              </a:extLst>
            </p:cNvPr>
            <p:cNvSpPr/>
            <p:nvPr/>
          </p:nvSpPr>
          <p:spPr>
            <a:xfrm>
              <a:off x="1162050" y="5133975"/>
              <a:ext cx="552450" cy="7524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hlinkClick r:id="rId9"/>
              <a:extLst>
                <a:ext uri="{FF2B5EF4-FFF2-40B4-BE49-F238E27FC236}">
                  <a16:creationId xmlns:a16="http://schemas.microsoft.com/office/drawing/2014/main" id="{F3134FF5-A0AB-4563-AEA0-5033595E1BB5}"/>
                </a:ext>
              </a:extLst>
            </p:cNvPr>
            <p:cNvSpPr/>
            <p:nvPr/>
          </p:nvSpPr>
          <p:spPr>
            <a:xfrm>
              <a:off x="3228975" y="5133975"/>
              <a:ext cx="714375" cy="8096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: Shape 15">
              <a:hlinkClick r:id="rId10"/>
              <a:extLst>
                <a:ext uri="{FF2B5EF4-FFF2-40B4-BE49-F238E27FC236}">
                  <a16:creationId xmlns:a16="http://schemas.microsoft.com/office/drawing/2014/main" id="{0C89A141-7DC2-4FED-8BAB-D707BAA408A4}"/>
                </a:ext>
              </a:extLst>
            </p:cNvPr>
            <p:cNvSpPr/>
            <p:nvPr/>
          </p:nvSpPr>
          <p:spPr>
            <a:xfrm>
              <a:off x="5608535" y="5238750"/>
              <a:ext cx="1239940" cy="1590675"/>
            </a:xfrm>
            <a:custGeom>
              <a:avLst/>
              <a:gdLst>
                <a:gd name="connsiteX0" fmla="*/ 1230415 w 1239940"/>
                <a:gd name="connsiteY0" fmla="*/ 571500 h 1590675"/>
                <a:gd name="connsiteX1" fmla="*/ 1201840 w 1239940"/>
                <a:gd name="connsiteY1" fmla="*/ 476250 h 1590675"/>
                <a:gd name="connsiteX2" fmla="*/ 1173265 w 1239940"/>
                <a:gd name="connsiteY2" fmla="*/ 390525 h 1590675"/>
                <a:gd name="connsiteX3" fmla="*/ 1125640 w 1239940"/>
                <a:gd name="connsiteY3" fmla="*/ 276225 h 1590675"/>
                <a:gd name="connsiteX4" fmla="*/ 1087540 w 1239940"/>
                <a:gd name="connsiteY4" fmla="*/ 228600 h 1590675"/>
                <a:gd name="connsiteX5" fmla="*/ 1058965 w 1239940"/>
                <a:gd name="connsiteY5" fmla="*/ 209550 h 1590675"/>
                <a:gd name="connsiteX6" fmla="*/ 1001815 w 1239940"/>
                <a:gd name="connsiteY6" fmla="*/ 180975 h 1590675"/>
                <a:gd name="connsiteX7" fmla="*/ 925615 w 1239940"/>
                <a:gd name="connsiteY7" fmla="*/ 152400 h 1590675"/>
                <a:gd name="connsiteX8" fmla="*/ 887515 w 1239940"/>
                <a:gd name="connsiteY8" fmla="*/ 123825 h 1590675"/>
                <a:gd name="connsiteX9" fmla="*/ 849415 w 1239940"/>
                <a:gd name="connsiteY9" fmla="*/ 104775 h 1590675"/>
                <a:gd name="connsiteX10" fmla="*/ 811315 w 1239940"/>
                <a:gd name="connsiteY10" fmla="*/ 76200 h 1590675"/>
                <a:gd name="connsiteX11" fmla="*/ 735115 w 1239940"/>
                <a:gd name="connsiteY11" fmla="*/ 38100 h 1590675"/>
                <a:gd name="connsiteX12" fmla="*/ 697015 w 1239940"/>
                <a:gd name="connsiteY12" fmla="*/ 19050 h 1590675"/>
                <a:gd name="connsiteX13" fmla="*/ 630340 w 1239940"/>
                <a:gd name="connsiteY13" fmla="*/ 0 h 1590675"/>
                <a:gd name="connsiteX14" fmla="*/ 535090 w 1239940"/>
                <a:gd name="connsiteY14" fmla="*/ 19050 h 1590675"/>
                <a:gd name="connsiteX15" fmla="*/ 506515 w 1239940"/>
                <a:gd name="connsiteY15" fmla="*/ 95250 h 1590675"/>
                <a:gd name="connsiteX16" fmla="*/ 477940 w 1239940"/>
                <a:gd name="connsiteY16" fmla="*/ 133350 h 1590675"/>
                <a:gd name="connsiteX17" fmla="*/ 458890 w 1239940"/>
                <a:gd name="connsiteY17" fmla="*/ 161925 h 1590675"/>
                <a:gd name="connsiteX18" fmla="*/ 430315 w 1239940"/>
                <a:gd name="connsiteY18" fmla="*/ 276225 h 1590675"/>
                <a:gd name="connsiteX19" fmla="*/ 363640 w 1239940"/>
                <a:gd name="connsiteY19" fmla="*/ 314325 h 1590675"/>
                <a:gd name="connsiteX20" fmla="*/ 287440 w 1239940"/>
                <a:gd name="connsiteY20" fmla="*/ 390525 h 1590675"/>
                <a:gd name="connsiteX21" fmla="*/ 220765 w 1239940"/>
                <a:gd name="connsiteY21" fmla="*/ 476250 h 1590675"/>
                <a:gd name="connsiteX22" fmla="*/ 211240 w 1239940"/>
                <a:gd name="connsiteY22" fmla="*/ 504825 h 1590675"/>
                <a:gd name="connsiteX23" fmla="*/ 201715 w 1239940"/>
                <a:gd name="connsiteY23" fmla="*/ 552450 h 1590675"/>
                <a:gd name="connsiteX24" fmla="*/ 182665 w 1239940"/>
                <a:gd name="connsiteY24" fmla="*/ 600075 h 1590675"/>
                <a:gd name="connsiteX25" fmla="*/ 173140 w 1239940"/>
                <a:gd name="connsiteY25" fmla="*/ 657225 h 1590675"/>
                <a:gd name="connsiteX26" fmla="*/ 115990 w 1239940"/>
                <a:gd name="connsiteY26" fmla="*/ 704850 h 1590675"/>
                <a:gd name="connsiteX27" fmla="*/ 68365 w 1239940"/>
                <a:gd name="connsiteY27" fmla="*/ 742950 h 1590675"/>
                <a:gd name="connsiteX28" fmla="*/ 39790 w 1239940"/>
                <a:gd name="connsiteY28" fmla="*/ 762000 h 1590675"/>
                <a:gd name="connsiteX29" fmla="*/ 20740 w 1239940"/>
                <a:gd name="connsiteY29" fmla="*/ 1104900 h 1590675"/>
                <a:gd name="connsiteX30" fmla="*/ 1690 w 1239940"/>
                <a:gd name="connsiteY30" fmla="*/ 1152525 h 1590675"/>
                <a:gd name="connsiteX31" fmla="*/ 11215 w 1239940"/>
                <a:gd name="connsiteY31" fmla="*/ 1438275 h 1590675"/>
                <a:gd name="connsiteX32" fmla="*/ 77890 w 1239940"/>
                <a:gd name="connsiteY32" fmla="*/ 1504950 h 1590675"/>
                <a:gd name="connsiteX33" fmla="*/ 135040 w 1239940"/>
                <a:gd name="connsiteY33" fmla="*/ 1533525 h 1590675"/>
                <a:gd name="connsiteX34" fmla="*/ 173140 w 1239940"/>
                <a:gd name="connsiteY34" fmla="*/ 1552575 h 1590675"/>
                <a:gd name="connsiteX35" fmla="*/ 268390 w 1239940"/>
                <a:gd name="connsiteY35" fmla="*/ 1571625 h 1590675"/>
                <a:gd name="connsiteX36" fmla="*/ 877990 w 1239940"/>
                <a:gd name="connsiteY36" fmla="*/ 1590675 h 1590675"/>
                <a:gd name="connsiteX37" fmla="*/ 1173265 w 1239940"/>
                <a:gd name="connsiteY37" fmla="*/ 1495425 h 1590675"/>
                <a:gd name="connsiteX38" fmla="*/ 1192315 w 1239940"/>
                <a:gd name="connsiteY38" fmla="*/ 1457325 h 1590675"/>
                <a:gd name="connsiteX39" fmla="*/ 1211365 w 1239940"/>
                <a:gd name="connsiteY39" fmla="*/ 1371600 h 1590675"/>
                <a:gd name="connsiteX40" fmla="*/ 1239940 w 1239940"/>
                <a:gd name="connsiteY40" fmla="*/ 1266825 h 1590675"/>
                <a:gd name="connsiteX41" fmla="*/ 1230415 w 1239940"/>
                <a:gd name="connsiteY41" fmla="*/ 1085850 h 1590675"/>
                <a:gd name="connsiteX42" fmla="*/ 1220890 w 1239940"/>
                <a:gd name="connsiteY42" fmla="*/ 1047750 h 1590675"/>
                <a:gd name="connsiteX43" fmla="*/ 1201840 w 1239940"/>
                <a:gd name="connsiteY43" fmla="*/ 981075 h 1590675"/>
                <a:gd name="connsiteX44" fmla="*/ 1192315 w 1239940"/>
                <a:gd name="connsiteY44" fmla="*/ 857250 h 1590675"/>
                <a:gd name="connsiteX45" fmla="*/ 1230415 w 1239940"/>
                <a:gd name="connsiteY45" fmla="*/ 571500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39940" h="1590675">
                  <a:moveTo>
                    <a:pt x="1230415" y="571500"/>
                  </a:moveTo>
                  <a:cubicBezTo>
                    <a:pt x="1232002" y="508000"/>
                    <a:pt x="1211822" y="507859"/>
                    <a:pt x="1201840" y="476250"/>
                  </a:cubicBezTo>
                  <a:cubicBezTo>
                    <a:pt x="1192770" y="447527"/>
                    <a:pt x="1182249" y="419275"/>
                    <a:pt x="1173265" y="390525"/>
                  </a:cubicBezTo>
                  <a:cubicBezTo>
                    <a:pt x="1151832" y="321941"/>
                    <a:pt x="1163942" y="330942"/>
                    <a:pt x="1125640" y="276225"/>
                  </a:cubicBezTo>
                  <a:cubicBezTo>
                    <a:pt x="1113982" y="259570"/>
                    <a:pt x="1101915" y="242975"/>
                    <a:pt x="1087540" y="228600"/>
                  </a:cubicBezTo>
                  <a:cubicBezTo>
                    <a:pt x="1079445" y="220505"/>
                    <a:pt x="1068972" y="215109"/>
                    <a:pt x="1058965" y="209550"/>
                  </a:cubicBezTo>
                  <a:cubicBezTo>
                    <a:pt x="1040347" y="199207"/>
                    <a:pt x="1021278" y="189625"/>
                    <a:pt x="1001815" y="180975"/>
                  </a:cubicBezTo>
                  <a:cubicBezTo>
                    <a:pt x="959041" y="161964"/>
                    <a:pt x="979120" y="182125"/>
                    <a:pt x="925615" y="152400"/>
                  </a:cubicBezTo>
                  <a:cubicBezTo>
                    <a:pt x="911738" y="144690"/>
                    <a:pt x="900977" y="132239"/>
                    <a:pt x="887515" y="123825"/>
                  </a:cubicBezTo>
                  <a:cubicBezTo>
                    <a:pt x="875474" y="116300"/>
                    <a:pt x="861456" y="112300"/>
                    <a:pt x="849415" y="104775"/>
                  </a:cubicBezTo>
                  <a:cubicBezTo>
                    <a:pt x="835953" y="96361"/>
                    <a:pt x="825027" y="84199"/>
                    <a:pt x="811315" y="76200"/>
                  </a:cubicBezTo>
                  <a:cubicBezTo>
                    <a:pt x="786785" y="61891"/>
                    <a:pt x="760515" y="50800"/>
                    <a:pt x="735115" y="38100"/>
                  </a:cubicBezTo>
                  <a:cubicBezTo>
                    <a:pt x="722415" y="31750"/>
                    <a:pt x="710790" y="22494"/>
                    <a:pt x="697015" y="19050"/>
                  </a:cubicBezTo>
                  <a:cubicBezTo>
                    <a:pt x="649175" y="7090"/>
                    <a:pt x="671334" y="13665"/>
                    <a:pt x="630340" y="0"/>
                  </a:cubicBezTo>
                  <a:cubicBezTo>
                    <a:pt x="598590" y="6350"/>
                    <a:pt x="564050" y="4570"/>
                    <a:pt x="535090" y="19050"/>
                  </a:cubicBezTo>
                  <a:cubicBezTo>
                    <a:pt x="516335" y="28428"/>
                    <a:pt x="513815" y="80651"/>
                    <a:pt x="506515" y="95250"/>
                  </a:cubicBezTo>
                  <a:cubicBezTo>
                    <a:pt x="499415" y="109449"/>
                    <a:pt x="487167" y="120432"/>
                    <a:pt x="477940" y="133350"/>
                  </a:cubicBezTo>
                  <a:cubicBezTo>
                    <a:pt x="471286" y="142665"/>
                    <a:pt x="465240" y="152400"/>
                    <a:pt x="458890" y="161925"/>
                  </a:cubicBezTo>
                  <a:cubicBezTo>
                    <a:pt x="455412" y="182793"/>
                    <a:pt x="445752" y="259072"/>
                    <a:pt x="430315" y="276225"/>
                  </a:cubicBezTo>
                  <a:cubicBezTo>
                    <a:pt x="413191" y="295252"/>
                    <a:pt x="385865" y="301625"/>
                    <a:pt x="363640" y="314325"/>
                  </a:cubicBezTo>
                  <a:cubicBezTo>
                    <a:pt x="269749" y="439513"/>
                    <a:pt x="415485" y="251809"/>
                    <a:pt x="287440" y="390525"/>
                  </a:cubicBezTo>
                  <a:cubicBezTo>
                    <a:pt x="262886" y="417125"/>
                    <a:pt x="220765" y="476250"/>
                    <a:pt x="220765" y="476250"/>
                  </a:cubicBezTo>
                  <a:cubicBezTo>
                    <a:pt x="217590" y="485775"/>
                    <a:pt x="213675" y="495085"/>
                    <a:pt x="211240" y="504825"/>
                  </a:cubicBezTo>
                  <a:cubicBezTo>
                    <a:pt x="207313" y="520531"/>
                    <a:pt x="206367" y="536943"/>
                    <a:pt x="201715" y="552450"/>
                  </a:cubicBezTo>
                  <a:cubicBezTo>
                    <a:pt x="196802" y="568827"/>
                    <a:pt x="189015" y="584200"/>
                    <a:pt x="182665" y="600075"/>
                  </a:cubicBezTo>
                  <a:cubicBezTo>
                    <a:pt x="179490" y="619125"/>
                    <a:pt x="179247" y="638903"/>
                    <a:pt x="173140" y="657225"/>
                  </a:cubicBezTo>
                  <a:cubicBezTo>
                    <a:pt x="160740" y="694426"/>
                    <a:pt x="146312" y="684635"/>
                    <a:pt x="115990" y="704850"/>
                  </a:cubicBezTo>
                  <a:cubicBezTo>
                    <a:pt x="99074" y="716127"/>
                    <a:pt x="84629" y="730752"/>
                    <a:pt x="68365" y="742950"/>
                  </a:cubicBezTo>
                  <a:cubicBezTo>
                    <a:pt x="59207" y="749819"/>
                    <a:pt x="49315" y="755650"/>
                    <a:pt x="39790" y="762000"/>
                  </a:cubicBezTo>
                  <a:cubicBezTo>
                    <a:pt x="-4863" y="895960"/>
                    <a:pt x="51244" y="718514"/>
                    <a:pt x="20740" y="1104900"/>
                  </a:cubicBezTo>
                  <a:cubicBezTo>
                    <a:pt x="19394" y="1121945"/>
                    <a:pt x="8040" y="1136650"/>
                    <a:pt x="1690" y="1152525"/>
                  </a:cubicBezTo>
                  <a:cubicBezTo>
                    <a:pt x="4865" y="1247775"/>
                    <a:pt x="-8926" y="1345125"/>
                    <a:pt x="11215" y="1438275"/>
                  </a:cubicBezTo>
                  <a:cubicBezTo>
                    <a:pt x="17857" y="1468996"/>
                    <a:pt x="51738" y="1487515"/>
                    <a:pt x="77890" y="1504950"/>
                  </a:cubicBezTo>
                  <a:cubicBezTo>
                    <a:pt x="132804" y="1541559"/>
                    <a:pt x="79831" y="1509864"/>
                    <a:pt x="135040" y="1533525"/>
                  </a:cubicBezTo>
                  <a:cubicBezTo>
                    <a:pt x="148091" y="1539118"/>
                    <a:pt x="159845" y="1547589"/>
                    <a:pt x="173140" y="1552575"/>
                  </a:cubicBezTo>
                  <a:cubicBezTo>
                    <a:pt x="190883" y="1559229"/>
                    <a:pt x="256000" y="1571094"/>
                    <a:pt x="268390" y="1571625"/>
                  </a:cubicBezTo>
                  <a:cubicBezTo>
                    <a:pt x="471503" y="1580330"/>
                    <a:pt x="674790" y="1584325"/>
                    <a:pt x="877990" y="1590675"/>
                  </a:cubicBezTo>
                  <a:cubicBezTo>
                    <a:pt x="1147417" y="1560739"/>
                    <a:pt x="1096286" y="1636553"/>
                    <a:pt x="1173265" y="1495425"/>
                  </a:cubicBezTo>
                  <a:cubicBezTo>
                    <a:pt x="1180064" y="1482960"/>
                    <a:pt x="1185965" y="1470025"/>
                    <a:pt x="1192315" y="1457325"/>
                  </a:cubicBezTo>
                  <a:cubicBezTo>
                    <a:pt x="1198665" y="1428750"/>
                    <a:pt x="1203823" y="1399884"/>
                    <a:pt x="1211365" y="1371600"/>
                  </a:cubicBezTo>
                  <a:cubicBezTo>
                    <a:pt x="1250036" y="1226583"/>
                    <a:pt x="1214785" y="1392599"/>
                    <a:pt x="1239940" y="1266825"/>
                  </a:cubicBezTo>
                  <a:cubicBezTo>
                    <a:pt x="1236765" y="1206500"/>
                    <a:pt x="1235648" y="1146031"/>
                    <a:pt x="1230415" y="1085850"/>
                  </a:cubicBezTo>
                  <a:cubicBezTo>
                    <a:pt x="1229281" y="1072808"/>
                    <a:pt x="1224334" y="1060380"/>
                    <a:pt x="1220890" y="1047750"/>
                  </a:cubicBezTo>
                  <a:cubicBezTo>
                    <a:pt x="1214808" y="1025450"/>
                    <a:pt x="1208190" y="1003300"/>
                    <a:pt x="1201840" y="981075"/>
                  </a:cubicBezTo>
                  <a:cubicBezTo>
                    <a:pt x="1198665" y="939800"/>
                    <a:pt x="1192315" y="898647"/>
                    <a:pt x="1192315" y="857250"/>
                  </a:cubicBezTo>
                  <a:cubicBezTo>
                    <a:pt x="1192315" y="774639"/>
                    <a:pt x="1228828" y="635000"/>
                    <a:pt x="1230415" y="57150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hlinkClick r:id="rId11"/>
              <a:extLst>
                <a:ext uri="{FF2B5EF4-FFF2-40B4-BE49-F238E27FC236}">
                  <a16:creationId xmlns:a16="http://schemas.microsoft.com/office/drawing/2014/main" id="{0E017F83-BBE8-4545-A20C-DE9261B1D97B}"/>
                </a:ext>
              </a:extLst>
            </p:cNvPr>
            <p:cNvSpPr/>
            <p:nvPr/>
          </p:nvSpPr>
          <p:spPr>
            <a:xfrm>
              <a:off x="8905682" y="5057775"/>
              <a:ext cx="795735" cy="896595"/>
            </a:xfrm>
            <a:custGeom>
              <a:avLst/>
              <a:gdLst>
                <a:gd name="connsiteX0" fmla="*/ 752668 w 795735"/>
                <a:gd name="connsiteY0" fmla="*/ 133350 h 896595"/>
                <a:gd name="connsiteX1" fmla="*/ 705043 w 795735"/>
                <a:gd name="connsiteY1" fmla="*/ 104775 h 896595"/>
                <a:gd name="connsiteX2" fmla="*/ 676468 w 795735"/>
                <a:gd name="connsiteY2" fmla="*/ 95250 h 896595"/>
                <a:gd name="connsiteX3" fmla="*/ 647893 w 795735"/>
                <a:gd name="connsiteY3" fmla="*/ 66675 h 896595"/>
                <a:gd name="connsiteX4" fmla="*/ 581218 w 795735"/>
                <a:gd name="connsiteY4" fmla="*/ 28575 h 896595"/>
                <a:gd name="connsiteX5" fmla="*/ 552643 w 795735"/>
                <a:gd name="connsiteY5" fmla="*/ 9525 h 896595"/>
                <a:gd name="connsiteX6" fmla="*/ 505018 w 795735"/>
                <a:gd name="connsiteY6" fmla="*/ 0 h 896595"/>
                <a:gd name="connsiteX7" fmla="*/ 276418 w 795735"/>
                <a:gd name="connsiteY7" fmla="*/ 19050 h 896595"/>
                <a:gd name="connsiteX8" fmla="*/ 247843 w 795735"/>
                <a:gd name="connsiteY8" fmla="*/ 47625 h 896595"/>
                <a:gd name="connsiteX9" fmla="*/ 219268 w 795735"/>
                <a:gd name="connsiteY9" fmla="*/ 133350 h 896595"/>
                <a:gd name="connsiteX10" fmla="*/ 200218 w 795735"/>
                <a:gd name="connsiteY10" fmla="*/ 257175 h 896595"/>
                <a:gd name="connsiteX11" fmla="*/ 143068 w 795735"/>
                <a:gd name="connsiteY11" fmla="*/ 323850 h 896595"/>
                <a:gd name="connsiteX12" fmla="*/ 124018 w 795735"/>
                <a:gd name="connsiteY12" fmla="*/ 352425 h 896595"/>
                <a:gd name="connsiteX13" fmla="*/ 66868 w 795735"/>
                <a:gd name="connsiteY13" fmla="*/ 419100 h 896595"/>
                <a:gd name="connsiteX14" fmla="*/ 47818 w 795735"/>
                <a:gd name="connsiteY14" fmla="*/ 476250 h 896595"/>
                <a:gd name="connsiteX15" fmla="*/ 28768 w 795735"/>
                <a:gd name="connsiteY15" fmla="*/ 552450 h 896595"/>
                <a:gd name="connsiteX16" fmla="*/ 38293 w 795735"/>
                <a:gd name="connsiteY16" fmla="*/ 857250 h 896595"/>
                <a:gd name="connsiteX17" fmla="*/ 457393 w 795735"/>
                <a:gd name="connsiteY17" fmla="*/ 866775 h 896595"/>
                <a:gd name="connsiteX18" fmla="*/ 543118 w 795735"/>
                <a:gd name="connsiteY18" fmla="*/ 885825 h 896595"/>
                <a:gd name="connsiteX19" fmla="*/ 619318 w 795735"/>
                <a:gd name="connsiteY19" fmla="*/ 895350 h 896595"/>
                <a:gd name="connsiteX20" fmla="*/ 790768 w 795735"/>
                <a:gd name="connsiteY20" fmla="*/ 885825 h 896595"/>
                <a:gd name="connsiteX21" fmla="*/ 781243 w 795735"/>
                <a:gd name="connsiteY21" fmla="*/ 838200 h 896595"/>
                <a:gd name="connsiteX22" fmla="*/ 790768 w 795735"/>
                <a:gd name="connsiteY22" fmla="*/ 676275 h 896595"/>
                <a:gd name="connsiteX23" fmla="*/ 781243 w 795735"/>
                <a:gd name="connsiteY23" fmla="*/ 228600 h 896595"/>
                <a:gd name="connsiteX24" fmla="*/ 771718 w 795735"/>
                <a:gd name="connsiteY24" fmla="*/ 190500 h 896595"/>
                <a:gd name="connsiteX25" fmla="*/ 752668 w 795735"/>
                <a:gd name="connsiteY25" fmla="*/ 133350 h 896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5735" h="896595">
                  <a:moveTo>
                    <a:pt x="752668" y="133350"/>
                  </a:moveTo>
                  <a:cubicBezTo>
                    <a:pt x="741555" y="119062"/>
                    <a:pt x="721602" y="113054"/>
                    <a:pt x="705043" y="104775"/>
                  </a:cubicBezTo>
                  <a:cubicBezTo>
                    <a:pt x="696063" y="100285"/>
                    <a:pt x="684822" y="100819"/>
                    <a:pt x="676468" y="95250"/>
                  </a:cubicBezTo>
                  <a:cubicBezTo>
                    <a:pt x="665260" y="87778"/>
                    <a:pt x="658241" y="75299"/>
                    <a:pt x="647893" y="66675"/>
                  </a:cubicBezTo>
                  <a:cubicBezTo>
                    <a:pt x="622577" y="45578"/>
                    <a:pt x="610861" y="45514"/>
                    <a:pt x="581218" y="28575"/>
                  </a:cubicBezTo>
                  <a:cubicBezTo>
                    <a:pt x="571279" y="22895"/>
                    <a:pt x="563362" y="13545"/>
                    <a:pt x="552643" y="9525"/>
                  </a:cubicBezTo>
                  <a:cubicBezTo>
                    <a:pt x="537484" y="3841"/>
                    <a:pt x="520893" y="3175"/>
                    <a:pt x="505018" y="0"/>
                  </a:cubicBezTo>
                  <a:cubicBezTo>
                    <a:pt x="428818" y="6350"/>
                    <a:pt x="351604" y="5127"/>
                    <a:pt x="276418" y="19050"/>
                  </a:cubicBezTo>
                  <a:cubicBezTo>
                    <a:pt x="263173" y="21503"/>
                    <a:pt x="253314" y="35316"/>
                    <a:pt x="247843" y="47625"/>
                  </a:cubicBezTo>
                  <a:cubicBezTo>
                    <a:pt x="179401" y="201619"/>
                    <a:pt x="282838" y="37995"/>
                    <a:pt x="219268" y="133350"/>
                  </a:cubicBezTo>
                  <a:cubicBezTo>
                    <a:pt x="217356" y="150559"/>
                    <a:pt x="212592" y="228303"/>
                    <a:pt x="200218" y="257175"/>
                  </a:cubicBezTo>
                  <a:cubicBezTo>
                    <a:pt x="187722" y="286331"/>
                    <a:pt x="163348" y="300189"/>
                    <a:pt x="143068" y="323850"/>
                  </a:cubicBezTo>
                  <a:cubicBezTo>
                    <a:pt x="135618" y="332542"/>
                    <a:pt x="131347" y="343631"/>
                    <a:pt x="124018" y="352425"/>
                  </a:cubicBezTo>
                  <a:cubicBezTo>
                    <a:pt x="24517" y="471826"/>
                    <a:pt x="173883" y="276413"/>
                    <a:pt x="66868" y="419100"/>
                  </a:cubicBezTo>
                  <a:cubicBezTo>
                    <a:pt x="60518" y="438150"/>
                    <a:pt x="53102" y="456877"/>
                    <a:pt x="47818" y="476250"/>
                  </a:cubicBezTo>
                  <a:cubicBezTo>
                    <a:pt x="13336" y="602685"/>
                    <a:pt x="57669" y="465747"/>
                    <a:pt x="28768" y="552450"/>
                  </a:cubicBezTo>
                  <a:cubicBezTo>
                    <a:pt x="31943" y="654050"/>
                    <a:pt x="-43678" y="797138"/>
                    <a:pt x="38293" y="857250"/>
                  </a:cubicBezTo>
                  <a:cubicBezTo>
                    <a:pt x="150977" y="939885"/>
                    <a:pt x="317773" y="861076"/>
                    <a:pt x="457393" y="866775"/>
                  </a:cubicBezTo>
                  <a:cubicBezTo>
                    <a:pt x="485440" y="867920"/>
                    <a:pt x="515523" y="881226"/>
                    <a:pt x="543118" y="885825"/>
                  </a:cubicBezTo>
                  <a:cubicBezTo>
                    <a:pt x="568367" y="890033"/>
                    <a:pt x="593918" y="892175"/>
                    <a:pt x="619318" y="895350"/>
                  </a:cubicBezTo>
                  <a:cubicBezTo>
                    <a:pt x="676468" y="892175"/>
                    <a:pt x="736793" y="904875"/>
                    <a:pt x="790768" y="885825"/>
                  </a:cubicBezTo>
                  <a:cubicBezTo>
                    <a:pt x="806034" y="880437"/>
                    <a:pt x="781243" y="854389"/>
                    <a:pt x="781243" y="838200"/>
                  </a:cubicBezTo>
                  <a:cubicBezTo>
                    <a:pt x="781243" y="784132"/>
                    <a:pt x="787593" y="730250"/>
                    <a:pt x="790768" y="676275"/>
                  </a:cubicBezTo>
                  <a:cubicBezTo>
                    <a:pt x="787593" y="527050"/>
                    <a:pt x="787092" y="377744"/>
                    <a:pt x="781243" y="228600"/>
                  </a:cubicBezTo>
                  <a:cubicBezTo>
                    <a:pt x="780730" y="215519"/>
                    <a:pt x="776875" y="202532"/>
                    <a:pt x="771718" y="190500"/>
                  </a:cubicBezTo>
                  <a:cubicBezTo>
                    <a:pt x="767209" y="179978"/>
                    <a:pt x="763781" y="147638"/>
                    <a:pt x="752668" y="13335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: Shape 17">
              <a:hlinkClick r:id="rId12"/>
              <a:extLst>
                <a:ext uri="{FF2B5EF4-FFF2-40B4-BE49-F238E27FC236}">
                  <a16:creationId xmlns:a16="http://schemas.microsoft.com/office/drawing/2014/main" id="{3345D9DF-6F39-44E5-9545-8844072B570F}"/>
                </a:ext>
              </a:extLst>
            </p:cNvPr>
            <p:cNvSpPr/>
            <p:nvPr/>
          </p:nvSpPr>
          <p:spPr>
            <a:xfrm>
              <a:off x="8486775" y="3114675"/>
              <a:ext cx="855811" cy="1308205"/>
            </a:xfrm>
            <a:custGeom>
              <a:avLst/>
              <a:gdLst>
                <a:gd name="connsiteX0" fmla="*/ 704850 w 855811"/>
                <a:gd name="connsiteY0" fmla="*/ 85725 h 1308205"/>
                <a:gd name="connsiteX1" fmla="*/ 666750 w 855811"/>
                <a:gd name="connsiteY1" fmla="*/ 38100 h 1308205"/>
                <a:gd name="connsiteX2" fmla="*/ 628650 w 855811"/>
                <a:gd name="connsiteY2" fmla="*/ 28575 h 1308205"/>
                <a:gd name="connsiteX3" fmla="*/ 533400 w 855811"/>
                <a:gd name="connsiteY3" fmla="*/ 0 h 1308205"/>
                <a:gd name="connsiteX4" fmla="*/ 361950 w 855811"/>
                <a:gd name="connsiteY4" fmla="*/ 19050 h 1308205"/>
                <a:gd name="connsiteX5" fmla="*/ 333375 w 855811"/>
                <a:gd name="connsiteY5" fmla="*/ 28575 h 1308205"/>
                <a:gd name="connsiteX6" fmla="*/ 323850 w 855811"/>
                <a:gd name="connsiteY6" fmla="*/ 57150 h 1308205"/>
                <a:gd name="connsiteX7" fmla="*/ 314325 w 855811"/>
                <a:gd name="connsiteY7" fmla="*/ 190500 h 1308205"/>
                <a:gd name="connsiteX8" fmla="*/ 304800 w 855811"/>
                <a:gd name="connsiteY8" fmla="*/ 228600 h 1308205"/>
                <a:gd name="connsiteX9" fmla="*/ 295275 w 855811"/>
                <a:gd name="connsiteY9" fmla="*/ 304800 h 1308205"/>
                <a:gd name="connsiteX10" fmla="*/ 266700 w 855811"/>
                <a:gd name="connsiteY10" fmla="*/ 390525 h 1308205"/>
                <a:gd name="connsiteX11" fmla="*/ 95250 w 855811"/>
                <a:gd name="connsiteY11" fmla="*/ 409575 h 1308205"/>
                <a:gd name="connsiteX12" fmla="*/ 47625 w 855811"/>
                <a:gd name="connsiteY12" fmla="*/ 533400 h 1308205"/>
                <a:gd name="connsiteX13" fmla="*/ 38100 w 855811"/>
                <a:gd name="connsiteY13" fmla="*/ 581025 h 1308205"/>
                <a:gd name="connsiteX14" fmla="*/ 28575 w 855811"/>
                <a:gd name="connsiteY14" fmla="*/ 657225 h 1308205"/>
                <a:gd name="connsiteX15" fmla="*/ 19050 w 855811"/>
                <a:gd name="connsiteY15" fmla="*/ 752475 h 1308205"/>
                <a:gd name="connsiteX16" fmla="*/ 0 w 855811"/>
                <a:gd name="connsiteY16" fmla="*/ 828675 h 1308205"/>
                <a:gd name="connsiteX17" fmla="*/ 9525 w 855811"/>
                <a:gd name="connsiteY17" fmla="*/ 1209675 h 1308205"/>
                <a:gd name="connsiteX18" fmla="*/ 57150 w 855811"/>
                <a:gd name="connsiteY18" fmla="*/ 1247775 h 1308205"/>
                <a:gd name="connsiteX19" fmla="*/ 123825 w 855811"/>
                <a:gd name="connsiteY19" fmla="*/ 1257300 h 1308205"/>
                <a:gd name="connsiteX20" fmla="*/ 171450 w 855811"/>
                <a:gd name="connsiteY20" fmla="*/ 1266825 h 1308205"/>
                <a:gd name="connsiteX21" fmla="*/ 514350 w 855811"/>
                <a:gd name="connsiteY21" fmla="*/ 1295400 h 1308205"/>
                <a:gd name="connsiteX22" fmla="*/ 742950 w 855811"/>
                <a:gd name="connsiteY22" fmla="*/ 1285875 h 1308205"/>
                <a:gd name="connsiteX23" fmla="*/ 771525 w 855811"/>
                <a:gd name="connsiteY23" fmla="*/ 1257300 h 1308205"/>
                <a:gd name="connsiteX24" fmla="*/ 809625 w 855811"/>
                <a:gd name="connsiteY24" fmla="*/ 1152525 h 1308205"/>
                <a:gd name="connsiteX25" fmla="*/ 838200 w 855811"/>
                <a:gd name="connsiteY25" fmla="*/ 1066800 h 1308205"/>
                <a:gd name="connsiteX26" fmla="*/ 838200 w 855811"/>
                <a:gd name="connsiteY26" fmla="*/ 628650 h 1308205"/>
                <a:gd name="connsiteX27" fmla="*/ 828675 w 855811"/>
                <a:gd name="connsiteY27" fmla="*/ 600075 h 1308205"/>
                <a:gd name="connsiteX28" fmla="*/ 800100 w 855811"/>
                <a:gd name="connsiteY28" fmla="*/ 514350 h 1308205"/>
                <a:gd name="connsiteX29" fmla="*/ 771525 w 855811"/>
                <a:gd name="connsiteY29" fmla="*/ 266700 h 1308205"/>
                <a:gd name="connsiteX30" fmla="*/ 752475 w 855811"/>
                <a:gd name="connsiteY30" fmla="*/ 209550 h 1308205"/>
                <a:gd name="connsiteX31" fmla="*/ 742950 w 855811"/>
                <a:gd name="connsiteY31" fmla="*/ 180975 h 1308205"/>
                <a:gd name="connsiteX32" fmla="*/ 723900 w 855811"/>
                <a:gd name="connsiteY32" fmla="*/ 152400 h 1308205"/>
                <a:gd name="connsiteX33" fmla="*/ 704850 w 855811"/>
                <a:gd name="connsiteY33" fmla="*/ 85725 h 130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55811" h="1308205">
                  <a:moveTo>
                    <a:pt x="704850" y="85725"/>
                  </a:moveTo>
                  <a:cubicBezTo>
                    <a:pt x="695325" y="66675"/>
                    <a:pt x="683014" y="50298"/>
                    <a:pt x="666750" y="38100"/>
                  </a:cubicBezTo>
                  <a:cubicBezTo>
                    <a:pt x="656277" y="30245"/>
                    <a:pt x="640907" y="33172"/>
                    <a:pt x="628650" y="28575"/>
                  </a:cubicBezTo>
                  <a:cubicBezTo>
                    <a:pt x="540052" y="-4649"/>
                    <a:pt x="649746" y="19391"/>
                    <a:pt x="533400" y="0"/>
                  </a:cubicBezTo>
                  <a:cubicBezTo>
                    <a:pt x="476250" y="6350"/>
                    <a:pt x="418874" y="10918"/>
                    <a:pt x="361950" y="19050"/>
                  </a:cubicBezTo>
                  <a:cubicBezTo>
                    <a:pt x="352011" y="20470"/>
                    <a:pt x="340475" y="21475"/>
                    <a:pt x="333375" y="28575"/>
                  </a:cubicBezTo>
                  <a:cubicBezTo>
                    <a:pt x="326275" y="35675"/>
                    <a:pt x="327025" y="47625"/>
                    <a:pt x="323850" y="57150"/>
                  </a:cubicBezTo>
                  <a:cubicBezTo>
                    <a:pt x="320675" y="101600"/>
                    <a:pt x="319246" y="146209"/>
                    <a:pt x="314325" y="190500"/>
                  </a:cubicBezTo>
                  <a:cubicBezTo>
                    <a:pt x="312879" y="203511"/>
                    <a:pt x="306952" y="215687"/>
                    <a:pt x="304800" y="228600"/>
                  </a:cubicBezTo>
                  <a:cubicBezTo>
                    <a:pt x="300592" y="253849"/>
                    <a:pt x="298895" y="279460"/>
                    <a:pt x="295275" y="304800"/>
                  </a:cubicBezTo>
                  <a:cubicBezTo>
                    <a:pt x="294856" y="307730"/>
                    <a:pt x="289949" y="384713"/>
                    <a:pt x="266700" y="390525"/>
                  </a:cubicBezTo>
                  <a:cubicBezTo>
                    <a:pt x="210915" y="404471"/>
                    <a:pt x="152400" y="403225"/>
                    <a:pt x="95250" y="409575"/>
                  </a:cubicBezTo>
                  <a:cubicBezTo>
                    <a:pt x="29577" y="458830"/>
                    <a:pt x="62842" y="419269"/>
                    <a:pt x="47625" y="533400"/>
                  </a:cubicBezTo>
                  <a:cubicBezTo>
                    <a:pt x="45485" y="549447"/>
                    <a:pt x="40562" y="565024"/>
                    <a:pt x="38100" y="581025"/>
                  </a:cubicBezTo>
                  <a:cubicBezTo>
                    <a:pt x="34208" y="606325"/>
                    <a:pt x="31402" y="631784"/>
                    <a:pt x="28575" y="657225"/>
                  </a:cubicBezTo>
                  <a:cubicBezTo>
                    <a:pt x="25051" y="688938"/>
                    <a:pt x="24296" y="721001"/>
                    <a:pt x="19050" y="752475"/>
                  </a:cubicBezTo>
                  <a:cubicBezTo>
                    <a:pt x="14746" y="778300"/>
                    <a:pt x="6350" y="803275"/>
                    <a:pt x="0" y="828675"/>
                  </a:cubicBezTo>
                  <a:cubicBezTo>
                    <a:pt x="3175" y="955675"/>
                    <a:pt x="683" y="1082943"/>
                    <a:pt x="9525" y="1209675"/>
                  </a:cubicBezTo>
                  <a:cubicBezTo>
                    <a:pt x="11365" y="1236053"/>
                    <a:pt x="37693" y="1243884"/>
                    <a:pt x="57150" y="1247775"/>
                  </a:cubicBezTo>
                  <a:cubicBezTo>
                    <a:pt x="79165" y="1252178"/>
                    <a:pt x="101680" y="1253609"/>
                    <a:pt x="123825" y="1257300"/>
                  </a:cubicBezTo>
                  <a:cubicBezTo>
                    <a:pt x="139794" y="1259962"/>
                    <a:pt x="155522" y="1263929"/>
                    <a:pt x="171450" y="1266825"/>
                  </a:cubicBezTo>
                  <a:cubicBezTo>
                    <a:pt x="302853" y="1290716"/>
                    <a:pt x="307741" y="1281626"/>
                    <a:pt x="514350" y="1295400"/>
                  </a:cubicBezTo>
                  <a:cubicBezTo>
                    <a:pt x="608131" y="1311030"/>
                    <a:pt x="612115" y="1317026"/>
                    <a:pt x="742950" y="1285875"/>
                  </a:cubicBezTo>
                  <a:cubicBezTo>
                    <a:pt x="756054" y="1282755"/>
                    <a:pt x="762000" y="1266825"/>
                    <a:pt x="771525" y="1257300"/>
                  </a:cubicBezTo>
                  <a:cubicBezTo>
                    <a:pt x="784150" y="1225738"/>
                    <a:pt x="801473" y="1185134"/>
                    <a:pt x="809625" y="1152525"/>
                  </a:cubicBezTo>
                  <a:cubicBezTo>
                    <a:pt x="823297" y="1097838"/>
                    <a:pt x="814288" y="1126580"/>
                    <a:pt x="838200" y="1066800"/>
                  </a:cubicBezTo>
                  <a:cubicBezTo>
                    <a:pt x="867587" y="890480"/>
                    <a:pt x="854940" y="988562"/>
                    <a:pt x="838200" y="628650"/>
                  </a:cubicBezTo>
                  <a:cubicBezTo>
                    <a:pt x="837734" y="618621"/>
                    <a:pt x="832200" y="609476"/>
                    <a:pt x="828675" y="600075"/>
                  </a:cubicBezTo>
                  <a:cubicBezTo>
                    <a:pt x="801774" y="528340"/>
                    <a:pt x="816060" y="578191"/>
                    <a:pt x="800100" y="514350"/>
                  </a:cubicBezTo>
                  <a:cubicBezTo>
                    <a:pt x="792796" y="426701"/>
                    <a:pt x="788994" y="354046"/>
                    <a:pt x="771525" y="266700"/>
                  </a:cubicBezTo>
                  <a:cubicBezTo>
                    <a:pt x="767587" y="247009"/>
                    <a:pt x="758825" y="228600"/>
                    <a:pt x="752475" y="209550"/>
                  </a:cubicBezTo>
                  <a:cubicBezTo>
                    <a:pt x="749300" y="200025"/>
                    <a:pt x="748519" y="189329"/>
                    <a:pt x="742950" y="180975"/>
                  </a:cubicBezTo>
                  <a:cubicBezTo>
                    <a:pt x="736600" y="171450"/>
                    <a:pt x="729580" y="162339"/>
                    <a:pt x="723900" y="152400"/>
                  </a:cubicBezTo>
                  <a:cubicBezTo>
                    <a:pt x="716855" y="140072"/>
                    <a:pt x="714375" y="104775"/>
                    <a:pt x="704850" y="85725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1809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2022-04-07T13:45:56Z</dcterms:created>
  <dcterms:modified xsi:type="dcterms:W3CDTF">2022-04-07T13:54:50Z</dcterms:modified>
</cp:coreProperties>
</file>