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1286" y="5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E6A27-0A08-4E1B-A4A7-07BB45BB3EC7}" type="datetimeFigureOut">
              <a:rPr lang="en-GB" smtClean="0"/>
              <a:t>09/04/2022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03F0-CF8F-4953-BFAD-15CA91417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282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E6A27-0A08-4E1B-A4A7-07BB45BB3EC7}" type="datetimeFigureOut">
              <a:rPr lang="en-GB" smtClean="0"/>
              <a:t>09/04/2022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03F0-CF8F-4953-BFAD-15CA91417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984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E6A27-0A08-4E1B-A4A7-07BB45BB3EC7}" type="datetimeFigureOut">
              <a:rPr lang="en-GB" smtClean="0"/>
              <a:t>09/04/2022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03F0-CF8F-4953-BFAD-15CA91417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54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E6A27-0A08-4E1B-A4A7-07BB45BB3EC7}" type="datetimeFigureOut">
              <a:rPr lang="en-GB" smtClean="0"/>
              <a:t>09/04/2022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03F0-CF8F-4953-BFAD-15CA91417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2969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E6A27-0A08-4E1B-A4A7-07BB45BB3EC7}" type="datetimeFigureOut">
              <a:rPr lang="en-GB" smtClean="0"/>
              <a:t>09/04/2022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03F0-CF8F-4953-BFAD-15CA91417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667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E6A27-0A08-4E1B-A4A7-07BB45BB3EC7}" type="datetimeFigureOut">
              <a:rPr lang="en-GB" smtClean="0"/>
              <a:t>09/04/2022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03F0-CF8F-4953-BFAD-15CA91417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874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E6A27-0A08-4E1B-A4A7-07BB45BB3EC7}" type="datetimeFigureOut">
              <a:rPr lang="en-GB" smtClean="0"/>
              <a:t>09/04/2022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03F0-CF8F-4953-BFAD-15CA91417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62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E6A27-0A08-4E1B-A4A7-07BB45BB3EC7}" type="datetimeFigureOut">
              <a:rPr lang="en-GB" smtClean="0"/>
              <a:t>09/04/2022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03F0-CF8F-4953-BFAD-15CA91417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058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E6A27-0A08-4E1B-A4A7-07BB45BB3EC7}" type="datetimeFigureOut">
              <a:rPr lang="en-GB" smtClean="0"/>
              <a:t>09/04/2022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03F0-CF8F-4953-BFAD-15CA91417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502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E6A27-0A08-4E1B-A4A7-07BB45BB3EC7}" type="datetimeFigureOut">
              <a:rPr lang="en-GB" smtClean="0"/>
              <a:t>09/04/2022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03F0-CF8F-4953-BFAD-15CA91417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155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E6A27-0A08-4E1B-A4A7-07BB45BB3EC7}" type="datetimeFigureOut">
              <a:rPr lang="en-GB" smtClean="0"/>
              <a:t>09/04/2022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03F0-CF8F-4953-BFAD-15CA91417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5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E6A27-0A08-4E1B-A4A7-07BB45BB3EC7}" type="datetimeFigureOut">
              <a:rPr lang="en-GB" smtClean="0"/>
              <a:t>09/04/2022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103F0-CF8F-4953-BFAD-15CA91417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4566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technologystudent.com/prddes_2/namelling6.html" TargetMode="External"/><Relationship Id="rId13" Type="http://schemas.openxmlformats.org/officeDocument/2006/relationships/hyperlink" Target="https://technologystudent.com/despro_flsh/cuttlebone10.html" TargetMode="External"/><Relationship Id="rId3" Type="http://schemas.openxmlformats.org/officeDocument/2006/relationships/hyperlink" Target="https://technologystudent.com/prddes_2/texhammers1.html" TargetMode="External"/><Relationship Id="rId7" Type="http://schemas.openxmlformats.org/officeDocument/2006/relationships/hyperlink" Target="https://technologystudent.com/prddes_2/namelling5.html" TargetMode="External"/><Relationship Id="rId12" Type="http://schemas.openxmlformats.org/officeDocument/2006/relationships/hyperlink" Target="https://technologystudent.com/despro_flsh/cuttlebone9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echnologystudent.com/joints_flsh/pcbetch1.html" TargetMode="External"/><Relationship Id="rId11" Type="http://schemas.openxmlformats.org/officeDocument/2006/relationships/hyperlink" Target="https://technologystudent.com/despro_flsh/cuttlebone8.html" TargetMode="External"/><Relationship Id="rId5" Type="http://schemas.openxmlformats.org/officeDocument/2006/relationships/hyperlink" Target="https://technologystudent.com/joints_flsh/etching1.html" TargetMode="External"/><Relationship Id="rId10" Type="http://schemas.openxmlformats.org/officeDocument/2006/relationships/hyperlink" Target="https://technologystudent.com/despro_flsh/cuttlebone7.html" TargetMode="External"/><Relationship Id="rId4" Type="http://schemas.openxmlformats.org/officeDocument/2006/relationships/hyperlink" Target="https://technologystudent.com/joints_flsh/metal8.html" TargetMode="External"/><Relationship Id="rId9" Type="http://schemas.openxmlformats.org/officeDocument/2006/relationships/hyperlink" Target="https://technologystudent.com/despro_flsh/cuttlebone6.html" TargetMode="External"/><Relationship Id="rId14" Type="http://schemas.openxmlformats.org/officeDocument/2006/relationships/hyperlink" Target="https://technologystudent.com/despro_flsh/cuttlebone12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A8270072-93B2-466B-B175-121C41AA6516}"/>
              </a:ext>
            </a:extLst>
          </p:cNvPr>
          <p:cNvGrpSpPr/>
          <p:nvPr/>
        </p:nvGrpSpPr>
        <p:grpSpPr>
          <a:xfrm>
            <a:off x="161925" y="54662"/>
            <a:ext cx="9657418" cy="6765238"/>
            <a:chOff x="161925" y="54662"/>
            <a:chExt cx="9657418" cy="6765238"/>
          </a:xfrm>
        </p:grpSpPr>
        <p:pic>
          <p:nvPicPr>
            <p:cNvPr id="5" name="Picture 4" descr="Timeline&#10;&#10;Description automatically generated">
              <a:extLst>
                <a:ext uri="{FF2B5EF4-FFF2-40B4-BE49-F238E27FC236}">
                  <a16:creationId xmlns:a16="http://schemas.microsoft.com/office/drawing/2014/main" id="{9F072429-452D-441A-A9A8-5DC64C9B8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25" y="54662"/>
              <a:ext cx="9657418" cy="6765238"/>
            </a:xfrm>
            <a:prstGeom prst="rect">
              <a:avLst/>
            </a:prstGeom>
          </p:spPr>
        </p:pic>
        <p:sp>
          <p:nvSpPr>
            <p:cNvPr id="6" name="Freeform: Shape 5">
              <a:hlinkClick r:id="rId3"/>
              <a:extLst>
                <a:ext uri="{FF2B5EF4-FFF2-40B4-BE49-F238E27FC236}">
                  <a16:creationId xmlns:a16="http://schemas.microsoft.com/office/drawing/2014/main" id="{096A780F-CA1C-4172-8E6F-7470CFA82835}"/>
                </a:ext>
              </a:extLst>
            </p:cNvPr>
            <p:cNvSpPr/>
            <p:nvPr/>
          </p:nvSpPr>
          <p:spPr>
            <a:xfrm>
              <a:off x="1562100" y="828675"/>
              <a:ext cx="1028700" cy="1552575"/>
            </a:xfrm>
            <a:custGeom>
              <a:avLst/>
              <a:gdLst>
                <a:gd name="connsiteX0" fmla="*/ 638175 w 1028700"/>
                <a:gd name="connsiteY0" fmla="*/ 28575 h 1552575"/>
                <a:gd name="connsiteX1" fmla="*/ 266700 w 1028700"/>
                <a:gd name="connsiteY1" fmla="*/ 0 h 1552575"/>
                <a:gd name="connsiteX2" fmla="*/ 123825 w 1028700"/>
                <a:gd name="connsiteY2" fmla="*/ 266700 h 1552575"/>
                <a:gd name="connsiteX3" fmla="*/ 38100 w 1028700"/>
                <a:gd name="connsiteY3" fmla="*/ 657225 h 1552575"/>
                <a:gd name="connsiteX4" fmla="*/ 85725 w 1028700"/>
                <a:gd name="connsiteY4" fmla="*/ 923925 h 1552575"/>
                <a:gd name="connsiteX5" fmla="*/ 0 w 1028700"/>
                <a:gd name="connsiteY5" fmla="*/ 1066800 h 1552575"/>
                <a:gd name="connsiteX6" fmla="*/ 209550 w 1028700"/>
                <a:gd name="connsiteY6" fmla="*/ 1295400 h 1552575"/>
                <a:gd name="connsiteX7" fmla="*/ 114300 w 1028700"/>
                <a:gd name="connsiteY7" fmla="*/ 1495425 h 1552575"/>
                <a:gd name="connsiteX8" fmla="*/ 762000 w 1028700"/>
                <a:gd name="connsiteY8" fmla="*/ 1552575 h 1552575"/>
                <a:gd name="connsiteX9" fmla="*/ 819150 w 1028700"/>
                <a:gd name="connsiteY9" fmla="*/ 1295400 h 1552575"/>
                <a:gd name="connsiteX10" fmla="*/ 1028700 w 1028700"/>
                <a:gd name="connsiteY10" fmla="*/ 1143000 h 1552575"/>
                <a:gd name="connsiteX11" fmla="*/ 962025 w 1028700"/>
                <a:gd name="connsiteY11" fmla="*/ 981075 h 1552575"/>
                <a:gd name="connsiteX12" fmla="*/ 895350 w 1028700"/>
                <a:gd name="connsiteY12" fmla="*/ 809625 h 1552575"/>
                <a:gd name="connsiteX13" fmla="*/ 914400 w 1028700"/>
                <a:gd name="connsiteY13" fmla="*/ 647700 h 1552575"/>
                <a:gd name="connsiteX14" fmla="*/ 885825 w 1028700"/>
                <a:gd name="connsiteY14" fmla="*/ 495300 h 1552575"/>
                <a:gd name="connsiteX15" fmla="*/ 885825 w 1028700"/>
                <a:gd name="connsiteY15" fmla="*/ 266700 h 1552575"/>
                <a:gd name="connsiteX16" fmla="*/ 638175 w 1028700"/>
                <a:gd name="connsiteY16" fmla="*/ 2857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28700" h="1552575">
                  <a:moveTo>
                    <a:pt x="638175" y="28575"/>
                  </a:moveTo>
                  <a:lnTo>
                    <a:pt x="266700" y="0"/>
                  </a:lnTo>
                  <a:lnTo>
                    <a:pt x="123825" y="266700"/>
                  </a:lnTo>
                  <a:lnTo>
                    <a:pt x="38100" y="657225"/>
                  </a:lnTo>
                  <a:lnTo>
                    <a:pt x="85725" y="923925"/>
                  </a:lnTo>
                  <a:lnTo>
                    <a:pt x="0" y="1066800"/>
                  </a:lnTo>
                  <a:lnTo>
                    <a:pt x="209550" y="1295400"/>
                  </a:lnTo>
                  <a:lnTo>
                    <a:pt x="114300" y="1495425"/>
                  </a:lnTo>
                  <a:lnTo>
                    <a:pt x="762000" y="1552575"/>
                  </a:lnTo>
                  <a:lnTo>
                    <a:pt x="819150" y="1295400"/>
                  </a:lnTo>
                  <a:lnTo>
                    <a:pt x="1028700" y="1143000"/>
                  </a:lnTo>
                  <a:lnTo>
                    <a:pt x="962025" y="981075"/>
                  </a:lnTo>
                  <a:lnTo>
                    <a:pt x="895350" y="809625"/>
                  </a:lnTo>
                  <a:lnTo>
                    <a:pt x="914400" y="647700"/>
                  </a:lnTo>
                  <a:lnTo>
                    <a:pt x="885825" y="495300"/>
                  </a:lnTo>
                  <a:lnTo>
                    <a:pt x="885825" y="266700"/>
                  </a:lnTo>
                  <a:lnTo>
                    <a:pt x="638175" y="2857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Freeform: Shape 6">
              <a:hlinkClick r:id="rId4"/>
              <a:extLst>
                <a:ext uri="{FF2B5EF4-FFF2-40B4-BE49-F238E27FC236}">
                  <a16:creationId xmlns:a16="http://schemas.microsoft.com/office/drawing/2014/main" id="{E0FCD05C-6C7C-427D-AF29-005D62B39421}"/>
                </a:ext>
              </a:extLst>
            </p:cNvPr>
            <p:cNvSpPr/>
            <p:nvPr/>
          </p:nvSpPr>
          <p:spPr>
            <a:xfrm>
              <a:off x="4019550" y="581025"/>
              <a:ext cx="1371600" cy="1800225"/>
            </a:xfrm>
            <a:custGeom>
              <a:avLst/>
              <a:gdLst>
                <a:gd name="connsiteX0" fmla="*/ 619125 w 1371600"/>
                <a:gd name="connsiteY0" fmla="*/ 76200 h 1800225"/>
                <a:gd name="connsiteX1" fmla="*/ 533400 w 1371600"/>
                <a:gd name="connsiteY1" fmla="*/ 285750 h 1800225"/>
                <a:gd name="connsiteX2" fmla="*/ 542925 w 1371600"/>
                <a:gd name="connsiteY2" fmla="*/ 352425 h 1800225"/>
                <a:gd name="connsiteX3" fmla="*/ 304800 w 1371600"/>
                <a:gd name="connsiteY3" fmla="*/ 552450 h 1800225"/>
                <a:gd name="connsiteX4" fmla="*/ 333375 w 1371600"/>
                <a:gd name="connsiteY4" fmla="*/ 809625 h 1800225"/>
                <a:gd name="connsiteX5" fmla="*/ 0 w 1371600"/>
                <a:gd name="connsiteY5" fmla="*/ 1390650 h 1800225"/>
                <a:gd name="connsiteX6" fmla="*/ 38100 w 1371600"/>
                <a:gd name="connsiteY6" fmla="*/ 1438275 h 1800225"/>
                <a:gd name="connsiteX7" fmla="*/ 371475 w 1371600"/>
                <a:gd name="connsiteY7" fmla="*/ 1238250 h 1800225"/>
                <a:gd name="connsiteX8" fmla="*/ 390525 w 1371600"/>
                <a:gd name="connsiteY8" fmla="*/ 1571625 h 1800225"/>
                <a:gd name="connsiteX9" fmla="*/ 390525 w 1371600"/>
                <a:gd name="connsiteY9" fmla="*/ 1800225 h 1800225"/>
                <a:gd name="connsiteX10" fmla="*/ 1104900 w 1371600"/>
                <a:gd name="connsiteY10" fmla="*/ 1762125 h 1800225"/>
                <a:gd name="connsiteX11" fmla="*/ 1104900 w 1371600"/>
                <a:gd name="connsiteY11" fmla="*/ 1562100 h 1800225"/>
                <a:gd name="connsiteX12" fmla="*/ 1152525 w 1371600"/>
                <a:gd name="connsiteY12" fmla="*/ 1504950 h 1800225"/>
                <a:gd name="connsiteX13" fmla="*/ 981075 w 1371600"/>
                <a:gd name="connsiteY13" fmla="*/ 971550 h 1800225"/>
                <a:gd name="connsiteX14" fmla="*/ 1171575 w 1371600"/>
                <a:gd name="connsiteY14" fmla="*/ 1057275 h 1800225"/>
                <a:gd name="connsiteX15" fmla="*/ 1371600 w 1371600"/>
                <a:gd name="connsiteY15" fmla="*/ 762000 h 1800225"/>
                <a:gd name="connsiteX16" fmla="*/ 1323975 w 1371600"/>
                <a:gd name="connsiteY16" fmla="*/ 571500 h 1800225"/>
                <a:gd name="connsiteX17" fmla="*/ 1000125 w 1371600"/>
                <a:gd name="connsiteY17" fmla="*/ 247650 h 1800225"/>
                <a:gd name="connsiteX18" fmla="*/ 1085850 w 1371600"/>
                <a:gd name="connsiteY18" fmla="*/ 38100 h 1800225"/>
                <a:gd name="connsiteX19" fmla="*/ 1000125 w 1371600"/>
                <a:gd name="connsiteY19" fmla="*/ 0 h 1800225"/>
                <a:gd name="connsiteX20" fmla="*/ 809625 w 1371600"/>
                <a:gd name="connsiteY20" fmla="*/ 219075 h 1800225"/>
                <a:gd name="connsiteX21" fmla="*/ 733425 w 1371600"/>
                <a:gd name="connsiteY21" fmla="*/ 104775 h 1800225"/>
                <a:gd name="connsiteX22" fmla="*/ 619125 w 1371600"/>
                <a:gd name="connsiteY22" fmla="*/ 76200 h 180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371600" h="1800225">
                  <a:moveTo>
                    <a:pt x="619125" y="76200"/>
                  </a:moveTo>
                  <a:lnTo>
                    <a:pt x="533400" y="285750"/>
                  </a:lnTo>
                  <a:lnTo>
                    <a:pt x="542925" y="352425"/>
                  </a:lnTo>
                  <a:lnTo>
                    <a:pt x="304800" y="552450"/>
                  </a:lnTo>
                  <a:lnTo>
                    <a:pt x="333375" y="809625"/>
                  </a:lnTo>
                  <a:lnTo>
                    <a:pt x="0" y="1390650"/>
                  </a:lnTo>
                  <a:lnTo>
                    <a:pt x="38100" y="1438275"/>
                  </a:lnTo>
                  <a:lnTo>
                    <a:pt x="371475" y="1238250"/>
                  </a:lnTo>
                  <a:lnTo>
                    <a:pt x="390525" y="1571625"/>
                  </a:lnTo>
                  <a:lnTo>
                    <a:pt x="390525" y="1800225"/>
                  </a:lnTo>
                  <a:lnTo>
                    <a:pt x="1104900" y="1762125"/>
                  </a:lnTo>
                  <a:lnTo>
                    <a:pt x="1104900" y="1562100"/>
                  </a:lnTo>
                  <a:lnTo>
                    <a:pt x="1152525" y="1504950"/>
                  </a:lnTo>
                  <a:lnTo>
                    <a:pt x="981075" y="971550"/>
                  </a:lnTo>
                  <a:lnTo>
                    <a:pt x="1171575" y="1057275"/>
                  </a:lnTo>
                  <a:lnTo>
                    <a:pt x="1371600" y="762000"/>
                  </a:lnTo>
                  <a:lnTo>
                    <a:pt x="1323975" y="571500"/>
                  </a:lnTo>
                  <a:lnTo>
                    <a:pt x="1000125" y="247650"/>
                  </a:lnTo>
                  <a:lnTo>
                    <a:pt x="1085850" y="38100"/>
                  </a:lnTo>
                  <a:lnTo>
                    <a:pt x="1000125" y="0"/>
                  </a:lnTo>
                  <a:lnTo>
                    <a:pt x="809625" y="219075"/>
                  </a:lnTo>
                  <a:lnTo>
                    <a:pt x="733425" y="104775"/>
                  </a:lnTo>
                  <a:lnTo>
                    <a:pt x="619125" y="7620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reeform: Shape 7">
              <a:hlinkClick r:id="rId5"/>
              <a:extLst>
                <a:ext uri="{FF2B5EF4-FFF2-40B4-BE49-F238E27FC236}">
                  <a16:creationId xmlns:a16="http://schemas.microsoft.com/office/drawing/2014/main" id="{9766F76D-09B8-42BD-86CB-1B7AD76C3B10}"/>
                </a:ext>
              </a:extLst>
            </p:cNvPr>
            <p:cNvSpPr/>
            <p:nvPr/>
          </p:nvSpPr>
          <p:spPr>
            <a:xfrm>
              <a:off x="6686550" y="714375"/>
              <a:ext cx="990600" cy="1676400"/>
            </a:xfrm>
            <a:custGeom>
              <a:avLst/>
              <a:gdLst>
                <a:gd name="connsiteX0" fmla="*/ 590550 w 990600"/>
                <a:gd name="connsiteY0" fmla="*/ 0 h 1676400"/>
                <a:gd name="connsiteX1" fmla="*/ 276225 w 990600"/>
                <a:gd name="connsiteY1" fmla="*/ 0 h 1676400"/>
                <a:gd name="connsiteX2" fmla="*/ 276225 w 990600"/>
                <a:gd name="connsiteY2" fmla="*/ 200025 h 1676400"/>
                <a:gd name="connsiteX3" fmla="*/ 114300 w 990600"/>
                <a:gd name="connsiteY3" fmla="*/ 466725 h 1676400"/>
                <a:gd name="connsiteX4" fmla="*/ 47625 w 990600"/>
                <a:gd name="connsiteY4" fmla="*/ 733425 h 1676400"/>
                <a:gd name="connsiteX5" fmla="*/ 0 w 990600"/>
                <a:gd name="connsiteY5" fmla="*/ 771525 h 1676400"/>
                <a:gd name="connsiteX6" fmla="*/ 133350 w 990600"/>
                <a:gd name="connsiteY6" fmla="*/ 1057275 h 1676400"/>
                <a:gd name="connsiteX7" fmla="*/ 123825 w 990600"/>
                <a:gd name="connsiteY7" fmla="*/ 1676400 h 1676400"/>
                <a:gd name="connsiteX8" fmla="*/ 942975 w 990600"/>
                <a:gd name="connsiteY8" fmla="*/ 1666875 h 1676400"/>
                <a:gd name="connsiteX9" fmla="*/ 809625 w 990600"/>
                <a:gd name="connsiteY9" fmla="*/ 1123950 h 1676400"/>
                <a:gd name="connsiteX10" fmla="*/ 952500 w 990600"/>
                <a:gd name="connsiteY10" fmla="*/ 828675 h 1676400"/>
                <a:gd name="connsiteX11" fmla="*/ 990600 w 990600"/>
                <a:gd name="connsiteY11" fmla="*/ 571500 h 1676400"/>
                <a:gd name="connsiteX12" fmla="*/ 819150 w 990600"/>
                <a:gd name="connsiteY12" fmla="*/ 419100 h 1676400"/>
                <a:gd name="connsiteX13" fmla="*/ 704850 w 990600"/>
                <a:gd name="connsiteY13" fmla="*/ 361950 h 1676400"/>
                <a:gd name="connsiteX14" fmla="*/ 638175 w 990600"/>
                <a:gd name="connsiteY14" fmla="*/ 190500 h 1676400"/>
                <a:gd name="connsiteX15" fmla="*/ 590550 w 990600"/>
                <a:gd name="connsiteY15" fmla="*/ 0 h 16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0600" h="1676400">
                  <a:moveTo>
                    <a:pt x="590550" y="0"/>
                  </a:moveTo>
                  <a:lnTo>
                    <a:pt x="276225" y="0"/>
                  </a:lnTo>
                  <a:lnTo>
                    <a:pt x="276225" y="200025"/>
                  </a:lnTo>
                  <a:lnTo>
                    <a:pt x="114300" y="466725"/>
                  </a:lnTo>
                  <a:lnTo>
                    <a:pt x="47625" y="733425"/>
                  </a:lnTo>
                  <a:lnTo>
                    <a:pt x="0" y="771525"/>
                  </a:lnTo>
                  <a:lnTo>
                    <a:pt x="133350" y="1057275"/>
                  </a:lnTo>
                  <a:lnTo>
                    <a:pt x="123825" y="1676400"/>
                  </a:lnTo>
                  <a:lnTo>
                    <a:pt x="942975" y="1666875"/>
                  </a:lnTo>
                  <a:lnTo>
                    <a:pt x="809625" y="1123950"/>
                  </a:lnTo>
                  <a:lnTo>
                    <a:pt x="952500" y="828675"/>
                  </a:lnTo>
                  <a:lnTo>
                    <a:pt x="990600" y="571500"/>
                  </a:lnTo>
                  <a:lnTo>
                    <a:pt x="819150" y="419100"/>
                  </a:lnTo>
                  <a:lnTo>
                    <a:pt x="704850" y="361950"/>
                  </a:lnTo>
                  <a:lnTo>
                    <a:pt x="638175" y="190500"/>
                  </a:lnTo>
                  <a:lnTo>
                    <a:pt x="59055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reeform: Shape 8">
              <a:hlinkClick r:id="rId6"/>
              <a:extLst>
                <a:ext uri="{FF2B5EF4-FFF2-40B4-BE49-F238E27FC236}">
                  <a16:creationId xmlns:a16="http://schemas.microsoft.com/office/drawing/2014/main" id="{D0544DE7-0FC9-47BD-A6B0-FA0001058B21}"/>
                </a:ext>
              </a:extLst>
            </p:cNvPr>
            <p:cNvSpPr/>
            <p:nvPr/>
          </p:nvSpPr>
          <p:spPr>
            <a:xfrm>
              <a:off x="8801100" y="714375"/>
              <a:ext cx="962025" cy="1676400"/>
            </a:xfrm>
            <a:custGeom>
              <a:avLst/>
              <a:gdLst>
                <a:gd name="connsiteX0" fmla="*/ 609600 w 962025"/>
                <a:gd name="connsiteY0" fmla="*/ 0 h 1676400"/>
                <a:gd name="connsiteX1" fmla="*/ 428625 w 962025"/>
                <a:gd name="connsiteY1" fmla="*/ 0 h 1676400"/>
                <a:gd name="connsiteX2" fmla="*/ 371475 w 962025"/>
                <a:gd name="connsiteY2" fmla="*/ 323850 h 1676400"/>
                <a:gd name="connsiteX3" fmla="*/ 0 w 962025"/>
                <a:gd name="connsiteY3" fmla="*/ 552450 h 1676400"/>
                <a:gd name="connsiteX4" fmla="*/ 0 w 962025"/>
                <a:gd name="connsiteY4" fmla="*/ 704850 h 1676400"/>
                <a:gd name="connsiteX5" fmla="*/ 247650 w 962025"/>
                <a:gd name="connsiteY5" fmla="*/ 1200150 h 1676400"/>
                <a:gd name="connsiteX6" fmla="*/ 95250 w 962025"/>
                <a:gd name="connsiteY6" fmla="*/ 1676400 h 1676400"/>
                <a:gd name="connsiteX7" fmla="*/ 904875 w 962025"/>
                <a:gd name="connsiteY7" fmla="*/ 1657350 h 1676400"/>
                <a:gd name="connsiteX8" fmla="*/ 847725 w 962025"/>
                <a:gd name="connsiteY8" fmla="*/ 1371600 h 1676400"/>
                <a:gd name="connsiteX9" fmla="*/ 857250 w 962025"/>
                <a:gd name="connsiteY9" fmla="*/ 1047750 h 1676400"/>
                <a:gd name="connsiteX10" fmla="*/ 962025 w 962025"/>
                <a:gd name="connsiteY10" fmla="*/ 885825 h 1676400"/>
                <a:gd name="connsiteX11" fmla="*/ 942975 w 962025"/>
                <a:gd name="connsiteY11" fmla="*/ 733425 h 1676400"/>
                <a:gd name="connsiteX12" fmla="*/ 904875 w 962025"/>
                <a:gd name="connsiteY12" fmla="*/ 714375 h 1676400"/>
                <a:gd name="connsiteX13" fmla="*/ 876300 w 962025"/>
                <a:gd name="connsiteY13" fmla="*/ 419100 h 1676400"/>
                <a:gd name="connsiteX14" fmla="*/ 723900 w 962025"/>
                <a:gd name="connsiteY14" fmla="*/ 257175 h 1676400"/>
                <a:gd name="connsiteX15" fmla="*/ 609600 w 962025"/>
                <a:gd name="connsiteY15" fmla="*/ 0 h 16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62025" h="1676400">
                  <a:moveTo>
                    <a:pt x="609600" y="0"/>
                  </a:moveTo>
                  <a:lnTo>
                    <a:pt x="428625" y="0"/>
                  </a:lnTo>
                  <a:lnTo>
                    <a:pt x="371475" y="323850"/>
                  </a:lnTo>
                  <a:lnTo>
                    <a:pt x="0" y="552450"/>
                  </a:lnTo>
                  <a:lnTo>
                    <a:pt x="0" y="704850"/>
                  </a:lnTo>
                  <a:lnTo>
                    <a:pt x="247650" y="1200150"/>
                  </a:lnTo>
                  <a:lnTo>
                    <a:pt x="95250" y="1676400"/>
                  </a:lnTo>
                  <a:lnTo>
                    <a:pt x="904875" y="1657350"/>
                  </a:lnTo>
                  <a:lnTo>
                    <a:pt x="847725" y="1371600"/>
                  </a:lnTo>
                  <a:lnTo>
                    <a:pt x="857250" y="1047750"/>
                  </a:lnTo>
                  <a:lnTo>
                    <a:pt x="962025" y="885825"/>
                  </a:lnTo>
                  <a:lnTo>
                    <a:pt x="942975" y="733425"/>
                  </a:lnTo>
                  <a:lnTo>
                    <a:pt x="904875" y="714375"/>
                  </a:lnTo>
                  <a:lnTo>
                    <a:pt x="876300" y="419100"/>
                  </a:lnTo>
                  <a:lnTo>
                    <a:pt x="723900" y="257175"/>
                  </a:lnTo>
                  <a:lnTo>
                    <a:pt x="60960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reeform: Shape 9">
              <a:hlinkClick r:id="rId7"/>
              <a:extLst>
                <a:ext uri="{FF2B5EF4-FFF2-40B4-BE49-F238E27FC236}">
                  <a16:creationId xmlns:a16="http://schemas.microsoft.com/office/drawing/2014/main" id="{96F9BB4E-E3B7-4AC8-B382-252C5B2AAB13}"/>
                </a:ext>
              </a:extLst>
            </p:cNvPr>
            <p:cNvSpPr/>
            <p:nvPr/>
          </p:nvSpPr>
          <p:spPr>
            <a:xfrm>
              <a:off x="647700" y="3000375"/>
              <a:ext cx="1952625" cy="1628775"/>
            </a:xfrm>
            <a:custGeom>
              <a:avLst/>
              <a:gdLst>
                <a:gd name="connsiteX0" fmla="*/ 1000125 w 1952625"/>
                <a:gd name="connsiteY0" fmla="*/ 19050 h 1628775"/>
                <a:gd name="connsiteX1" fmla="*/ 809625 w 1952625"/>
                <a:gd name="connsiteY1" fmla="*/ 0 h 1628775"/>
                <a:gd name="connsiteX2" fmla="*/ 733425 w 1952625"/>
                <a:gd name="connsiteY2" fmla="*/ 123825 h 1628775"/>
                <a:gd name="connsiteX3" fmla="*/ 609600 w 1952625"/>
                <a:gd name="connsiteY3" fmla="*/ 285750 h 1628775"/>
                <a:gd name="connsiteX4" fmla="*/ 304800 w 1952625"/>
                <a:gd name="connsiteY4" fmla="*/ 495300 h 1628775"/>
                <a:gd name="connsiteX5" fmla="*/ 47625 w 1952625"/>
                <a:gd name="connsiteY5" fmla="*/ 495300 h 1628775"/>
                <a:gd name="connsiteX6" fmla="*/ 0 w 1952625"/>
                <a:gd name="connsiteY6" fmla="*/ 657225 h 1628775"/>
                <a:gd name="connsiteX7" fmla="*/ 323850 w 1952625"/>
                <a:gd name="connsiteY7" fmla="*/ 733425 h 1628775"/>
                <a:gd name="connsiteX8" fmla="*/ 619125 w 1952625"/>
                <a:gd name="connsiteY8" fmla="*/ 790575 h 1628775"/>
                <a:gd name="connsiteX9" fmla="*/ 571500 w 1952625"/>
                <a:gd name="connsiteY9" fmla="*/ 981075 h 1628775"/>
                <a:gd name="connsiteX10" fmla="*/ 533400 w 1952625"/>
                <a:gd name="connsiteY10" fmla="*/ 1266825 h 1628775"/>
                <a:gd name="connsiteX11" fmla="*/ 571500 w 1952625"/>
                <a:gd name="connsiteY11" fmla="*/ 1476375 h 1628775"/>
                <a:gd name="connsiteX12" fmla="*/ 466725 w 1952625"/>
                <a:gd name="connsiteY12" fmla="*/ 1609725 h 1628775"/>
                <a:gd name="connsiteX13" fmla="*/ 1276350 w 1952625"/>
                <a:gd name="connsiteY13" fmla="*/ 1628775 h 1628775"/>
                <a:gd name="connsiteX14" fmla="*/ 1219200 w 1952625"/>
                <a:gd name="connsiteY14" fmla="*/ 1428750 h 1628775"/>
                <a:gd name="connsiteX15" fmla="*/ 1257300 w 1952625"/>
                <a:gd name="connsiteY15" fmla="*/ 1219200 h 1628775"/>
                <a:gd name="connsiteX16" fmla="*/ 1295400 w 1952625"/>
                <a:gd name="connsiteY16" fmla="*/ 952500 h 1628775"/>
                <a:gd name="connsiteX17" fmla="*/ 1952625 w 1952625"/>
                <a:gd name="connsiteY17" fmla="*/ 1076325 h 1628775"/>
                <a:gd name="connsiteX18" fmla="*/ 1943100 w 1952625"/>
                <a:gd name="connsiteY18" fmla="*/ 990600 h 1628775"/>
                <a:gd name="connsiteX19" fmla="*/ 1247775 w 1952625"/>
                <a:gd name="connsiteY19" fmla="*/ 762000 h 1628775"/>
                <a:gd name="connsiteX20" fmla="*/ 1266825 w 1952625"/>
                <a:gd name="connsiteY20" fmla="*/ 542925 h 1628775"/>
                <a:gd name="connsiteX21" fmla="*/ 1190625 w 1952625"/>
                <a:gd name="connsiteY21" fmla="*/ 285750 h 1628775"/>
                <a:gd name="connsiteX22" fmla="*/ 1076325 w 1952625"/>
                <a:gd name="connsiteY22" fmla="*/ 209550 h 1628775"/>
                <a:gd name="connsiteX23" fmla="*/ 1000125 w 1952625"/>
                <a:gd name="connsiteY23" fmla="*/ 19050 h 162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52625" h="1628775">
                  <a:moveTo>
                    <a:pt x="1000125" y="19050"/>
                  </a:moveTo>
                  <a:lnTo>
                    <a:pt x="809625" y="0"/>
                  </a:lnTo>
                  <a:lnTo>
                    <a:pt x="733425" y="123825"/>
                  </a:lnTo>
                  <a:lnTo>
                    <a:pt x="609600" y="285750"/>
                  </a:lnTo>
                  <a:lnTo>
                    <a:pt x="304800" y="495300"/>
                  </a:lnTo>
                  <a:lnTo>
                    <a:pt x="47625" y="495300"/>
                  </a:lnTo>
                  <a:lnTo>
                    <a:pt x="0" y="657225"/>
                  </a:lnTo>
                  <a:lnTo>
                    <a:pt x="323850" y="733425"/>
                  </a:lnTo>
                  <a:lnTo>
                    <a:pt x="619125" y="790575"/>
                  </a:lnTo>
                  <a:lnTo>
                    <a:pt x="571500" y="981075"/>
                  </a:lnTo>
                  <a:lnTo>
                    <a:pt x="533400" y="1266825"/>
                  </a:lnTo>
                  <a:lnTo>
                    <a:pt x="571500" y="1476375"/>
                  </a:lnTo>
                  <a:lnTo>
                    <a:pt x="466725" y="1609725"/>
                  </a:lnTo>
                  <a:lnTo>
                    <a:pt x="1276350" y="1628775"/>
                  </a:lnTo>
                  <a:lnTo>
                    <a:pt x="1219200" y="1428750"/>
                  </a:lnTo>
                  <a:lnTo>
                    <a:pt x="1257300" y="1219200"/>
                  </a:lnTo>
                  <a:lnTo>
                    <a:pt x="1295400" y="952500"/>
                  </a:lnTo>
                  <a:lnTo>
                    <a:pt x="1952625" y="1076325"/>
                  </a:lnTo>
                  <a:lnTo>
                    <a:pt x="1943100" y="990600"/>
                  </a:lnTo>
                  <a:lnTo>
                    <a:pt x="1247775" y="762000"/>
                  </a:lnTo>
                  <a:lnTo>
                    <a:pt x="1266825" y="542925"/>
                  </a:lnTo>
                  <a:lnTo>
                    <a:pt x="1190625" y="285750"/>
                  </a:lnTo>
                  <a:lnTo>
                    <a:pt x="1076325" y="209550"/>
                  </a:lnTo>
                  <a:lnTo>
                    <a:pt x="1000125" y="1905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reeform: Shape 10">
              <a:hlinkClick r:id="rId8"/>
              <a:extLst>
                <a:ext uri="{FF2B5EF4-FFF2-40B4-BE49-F238E27FC236}">
                  <a16:creationId xmlns:a16="http://schemas.microsoft.com/office/drawing/2014/main" id="{E5DD5A02-3F55-45DD-8A58-3BACA068FC51}"/>
                </a:ext>
              </a:extLst>
            </p:cNvPr>
            <p:cNvSpPr/>
            <p:nvPr/>
          </p:nvSpPr>
          <p:spPr>
            <a:xfrm>
              <a:off x="3143250" y="2619375"/>
              <a:ext cx="714375" cy="2038350"/>
            </a:xfrm>
            <a:custGeom>
              <a:avLst/>
              <a:gdLst>
                <a:gd name="connsiteX0" fmla="*/ 485775 w 714375"/>
                <a:gd name="connsiteY0" fmla="*/ 0 h 2038350"/>
                <a:gd name="connsiteX1" fmla="*/ 361950 w 714375"/>
                <a:gd name="connsiteY1" fmla="*/ 0 h 2038350"/>
                <a:gd name="connsiteX2" fmla="*/ 323850 w 714375"/>
                <a:gd name="connsiteY2" fmla="*/ 323850 h 2038350"/>
                <a:gd name="connsiteX3" fmla="*/ 219075 w 714375"/>
                <a:gd name="connsiteY3" fmla="*/ 323850 h 2038350"/>
                <a:gd name="connsiteX4" fmla="*/ 152400 w 714375"/>
                <a:gd name="connsiteY4" fmla="*/ 447675 h 2038350"/>
                <a:gd name="connsiteX5" fmla="*/ 38100 w 714375"/>
                <a:gd name="connsiteY5" fmla="*/ 638175 h 2038350"/>
                <a:gd name="connsiteX6" fmla="*/ 0 w 714375"/>
                <a:gd name="connsiteY6" fmla="*/ 1152525 h 2038350"/>
                <a:gd name="connsiteX7" fmla="*/ 85725 w 714375"/>
                <a:gd name="connsiteY7" fmla="*/ 1352550 h 2038350"/>
                <a:gd name="connsiteX8" fmla="*/ 200025 w 714375"/>
                <a:gd name="connsiteY8" fmla="*/ 2038350 h 2038350"/>
                <a:gd name="connsiteX9" fmla="*/ 476250 w 714375"/>
                <a:gd name="connsiteY9" fmla="*/ 2028825 h 2038350"/>
                <a:gd name="connsiteX10" fmla="*/ 714375 w 714375"/>
                <a:gd name="connsiteY10" fmla="*/ 1857375 h 2038350"/>
                <a:gd name="connsiteX11" fmla="*/ 619125 w 714375"/>
                <a:gd name="connsiteY11" fmla="*/ 1704975 h 2038350"/>
                <a:gd name="connsiteX12" fmla="*/ 666750 w 714375"/>
                <a:gd name="connsiteY12" fmla="*/ 1552575 h 2038350"/>
                <a:gd name="connsiteX13" fmla="*/ 619125 w 714375"/>
                <a:gd name="connsiteY13" fmla="*/ 1276350 h 2038350"/>
                <a:gd name="connsiteX14" fmla="*/ 647700 w 714375"/>
                <a:gd name="connsiteY14" fmla="*/ 1028700 h 2038350"/>
                <a:gd name="connsiteX15" fmla="*/ 609600 w 714375"/>
                <a:gd name="connsiteY15" fmla="*/ 781050 h 2038350"/>
                <a:gd name="connsiteX16" fmla="*/ 552450 w 714375"/>
                <a:gd name="connsiteY16" fmla="*/ 466725 h 2038350"/>
                <a:gd name="connsiteX17" fmla="*/ 552450 w 714375"/>
                <a:gd name="connsiteY17" fmla="*/ 419100 h 2038350"/>
                <a:gd name="connsiteX18" fmla="*/ 571500 w 714375"/>
                <a:gd name="connsiteY18" fmla="*/ 133350 h 2038350"/>
                <a:gd name="connsiteX19" fmla="*/ 485775 w 714375"/>
                <a:gd name="connsiteY19" fmla="*/ 0 h 203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4375" h="2038350">
                  <a:moveTo>
                    <a:pt x="485775" y="0"/>
                  </a:moveTo>
                  <a:lnTo>
                    <a:pt x="361950" y="0"/>
                  </a:lnTo>
                  <a:lnTo>
                    <a:pt x="323850" y="323850"/>
                  </a:lnTo>
                  <a:lnTo>
                    <a:pt x="219075" y="323850"/>
                  </a:lnTo>
                  <a:lnTo>
                    <a:pt x="152400" y="447675"/>
                  </a:lnTo>
                  <a:lnTo>
                    <a:pt x="38100" y="638175"/>
                  </a:lnTo>
                  <a:lnTo>
                    <a:pt x="0" y="1152525"/>
                  </a:lnTo>
                  <a:lnTo>
                    <a:pt x="85725" y="1352550"/>
                  </a:lnTo>
                  <a:lnTo>
                    <a:pt x="200025" y="2038350"/>
                  </a:lnTo>
                  <a:lnTo>
                    <a:pt x="476250" y="2028825"/>
                  </a:lnTo>
                  <a:lnTo>
                    <a:pt x="714375" y="1857375"/>
                  </a:lnTo>
                  <a:lnTo>
                    <a:pt x="619125" y="1704975"/>
                  </a:lnTo>
                  <a:lnTo>
                    <a:pt x="666750" y="1552575"/>
                  </a:lnTo>
                  <a:lnTo>
                    <a:pt x="619125" y="1276350"/>
                  </a:lnTo>
                  <a:lnTo>
                    <a:pt x="647700" y="1028700"/>
                  </a:lnTo>
                  <a:lnTo>
                    <a:pt x="609600" y="781050"/>
                  </a:lnTo>
                  <a:lnTo>
                    <a:pt x="552450" y="466725"/>
                  </a:lnTo>
                  <a:lnTo>
                    <a:pt x="552450" y="419100"/>
                  </a:lnTo>
                  <a:lnTo>
                    <a:pt x="571500" y="133350"/>
                  </a:lnTo>
                  <a:lnTo>
                    <a:pt x="485775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reeform: Shape 11">
              <a:hlinkClick r:id="rId9"/>
              <a:extLst>
                <a:ext uri="{FF2B5EF4-FFF2-40B4-BE49-F238E27FC236}">
                  <a16:creationId xmlns:a16="http://schemas.microsoft.com/office/drawing/2014/main" id="{B9859FBA-C4BB-465C-BBF1-BA23FE0064FD}"/>
                </a:ext>
              </a:extLst>
            </p:cNvPr>
            <p:cNvSpPr/>
            <p:nvPr/>
          </p:nvSpPr>
          <p:spPr>
            <a:xfrm>
              <a:off x="6562725" y="2628900"/>
              <a:ext cx="1000125" cy="1866900"/>
            </a:xfrm>
            <a:custGeom>
              <a:avLst/>
              <a:gdLst>
                <a:gd name="connsiteX0" fmla="*/ 333375 w 1000125"/>
                <a:gd name="connsiteY0" fmla="*/ 104775 h 1866900"/>
                <a:gd name="connsiteX1" fmla="*/ 238125 w 1000125"/>
                <a:gd name="connsiteY1" fmla="*/ 257175 h 1866900"/>
                <a:gd name="connsiteX2" fmla="*/ 219075 w 1000125"/>
                <a:gd name="connsiteY2" fmla="*/ 485775 h 1866900"/>
                <a:gd name="connsiteX3" fmla="*/ 38100 w 1000125"/>
                <a:gd name="connsiteY3" fmla="*/ 619125 h 1866900"/>
                <a:gd name="connsiteX4" fmla="*/ 0 w 1000125"/>
                <a:gd name="connsiteY4" fmla="*/ 704850 h 1866900"/>
                <a:gd name="connsiteX5" fmla="*/ 0 w 1000125"/>
                <a:gd name="connsiteY5" fmla="*/ 914400 h 1866900"/>
                <a:gd name="connsiteX6" fmla="*/ 142875 w 1000125"/>
                <a:gd name="connsiteY6" fmla="*/ 1181100 h 1866900"/>
                <a:gd name="connsiteX7" fmla="*/ 66675 w 1000125"/>
                <a:gd name="connsiteY7" fmla="*/ 1428750 h 1866900"/>
                <a:gd name="connsiteX8" fmla="*/ 171450 w 1000125"/>
                <a:gd name="connsiteY8" fmla="*/ 1562100 h 1866900"/>
                <a:gd name="connsiteX9" fmla="*/ 133350 w 1000125"/>
                <a:gd name="connsiteY9" fmla="*/ 1866900 h 1866900"/>
                <a:gd name="connsiteX10" fmla="*/ 828675 w 1000125"/>
                <a:gd name="connsiteY10" fmla="*/ 1857375 h 1866900"/>
                <a:gd name="connsiteX11" fmla="*/ 1000125 w 1000125"/>
                <a:gd name="connsiteY11" fmla="*/ 19050 h 1866900"/>
                <a:gd name="connsiteX12" fmla="*/ 857250 w 1000125"/>
                <a:gd name="connsiteY12" fmla="*/ 0 h 1866900"/>
                <a:gd name="connsiteX13" fmla="*/ 752475 w 1000125"/>
                <a:gd name="connsiteY13" fmla="*/ 628650 h 1866900"/>
                <a:gd name="connsiteX14" fmla="*/ 590550 w 1000125"/>
                <a:gd name="connsiteY14" fmla="*/ 457200 h 1866900"/>
                <a:gd name="connsiteX15" fmla="*/ 533400 w 1000125"/>
                <a:gd name="connsiteY15" fmla="*/ 180975 h 1866900"/>
                <a:gd name="connsiteX16" fmla="*/ 333375 w 1000125"/>
                <a:gd name="connsiteY16" fmla="*/ 104775 h 1866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00125" h="1866900">
                  <a:moveTo>
                    <a:pt x="333375" y="104775"/>
                  </a:moveTo>
                  <a:lnTo>
                    <a:pt x="238125" y="257175"/>
                  </a:lnTo>
                  <a:lnTo>
                    <a:pt x="219075" y="485775"/>
                  </a:lnTo>
                  <a:lnTo>
                    <a:pt x="38100" y="619125"/>
                  </a:lnTo>
                  <a:lnTo>
                    <a:pt x="0" y="704850"/>
                  </a:lnTo>
                  <a:lnTo>
                    <a:pt x="0" y="914400"/>
                  </a:lnTo>
                  <a:lnTo>
                    <a:pt x="142875" y="1181100"/>
                  </a:lnTo>
                  <a:lnTo>
                    <a:pt x="66675" y="1428750"/>
                  </a:lnTo>
                  <a:lnTo>
                    <a:pt x="171450" y="1562100"/>
                  </a:lnTo>
                  <a:lnTo>
                    <a:pt x="133350" y="1866900"/>
                  </a:lnTo>
                  <a:lnTo>
                    <a:pt x="828675" y="1857375"/>
                  </a:lnTo>
                  <a:lnTo>
                    <a:pt x="1000125" y="19050"/>
                  </a:lnTo>
                  <a:lnTo>
                    <a:pt x="857250" y="0"/>
                  </a:lnTo>
                  <a:lnTo>
                    <a:pt x="752475" y="628650"/>
                  </a:lnTo>
                  <a:lnTo>
                    <a:pt x="590550" y="457200"/>
                  </a:lnTo>
                  <a:lnTo>
                    <a:pt x="533400" y="180975"/>
                  </a:lnTo>
                  <a:lnTo>
                    <a:pt x="333375" y="10477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Freeform: Shape 12">
              <a:hlinkClick r:id="rId10"/>
              <a:extLst>
                <a:ext uri="{FF2B5EF4-FFF2-40B4-BE49-F238E27FC236}">
                  <a16:creationId xmlns:a16="http://schemas.microsoft.com/office/drawing/2014/main" id="{17D0777A-C75D-4192-B56A-1FBDD4761BBD}"/>
                </a:ext>
              </a:extLst>
            </p:cNvPr>
            <p:cNvSpPr/>
            <p:nvPr/>
          </p:nvSpPr>
          <p:spPr>
            <a:xfrm>
              <a:off x="8943975" y="2695575"/>
              <a:ext cx="847725" cy="1724025"/>
            </a:xfrm>
            <a:custGeom>
              <a:avLst/>
              <a:gdLst>
                <a:gd name="connsiteX0" fmla="*/ 514350 w 847725"/>
                <a:gd name="connsiteY0" fmla="*/ 19050 h 1724025"/>
                <a:gd name="connsiteX1" fmla="*/ 323850 w 847725"/>
                <a:gd name="connsiteY1" fmla="*/ 19050 h 1724025"/>
                <a:gd name="connsiteX2" fmla="*/ 171450 w 847725"/>
                <a:gd name="connsiteY2" fmla="*/ 352425 h 1724025"/>
                <a:gd name="connsiteX3" fmla="*/ 76200 w 847725"/>
                <a:gd name="connsiteY3" fmla="*/ 704850 h 1724025"/>
                <a:gd name="connsiteX4" fmla="*/ 0 w 847725"/>
                <a:gd name="connsiteY4" fmla="*/ 923925 h 1724025"/>
                <a:gd name="connsiteX5" fmla="*/ 200025 w 847725"/>
                <a:gd name="connsiteY5" fmla="*/ 1724025 h 1724025"/>
                <a:gd name="connsiteX6" fmla="*/ 828675 w 847725"/>
                <a:gd name="connsiteY6" fmla="*/ 1695450 h 1724025"/>
                <a:gd name="connsiteX7" fmla="*/ 752475 w 847725"/>
                <a:gd name="connsiteY7" fmla="*/ 1371600 h 1724025"/>
                <a:gd name="connsiteX8" fmla="*/ 819150 w 847725"/>
                <a:gd name="connsiteY8" fmla="*/ 933450 h 1724025"/>
                <a:gd name="connsiteX9" fmla="*/ 828675 w 847725"/>
                <a:gd name="connsiteY9" fmla="*/ 666750 h 1724025"/>
                <a:gd name="connsiteX10" fmla="*/ 762000 w 847725"/>
                <a:gd name="connsiteY10" fmla="*/ 276225 h 1724025"/>
                <a:gd name="connsiteX11" fmla="*/ 847725 w 847725"/>
                <a:gd name="connsiteY11" fmla="*/ 76200 h 1724025"/>
                <a:gd name="connsiteX12" fmla="*/ 762000 w 847725"/>
                <a:gd name="connsiteY12" fmla="*/ 0 h 1724025"/>
                <a:gd name="connsiteX13" fmla="*/ 514350 w 847725"/>
                <a:gd name="connsiteY13" fmla="*/ 19050 h 172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47725" h="1724025">
                  <a:moveTo>
                    <a:pt x="514350" y="19050"/>
                  </a:moveTo>
                  <a:lnTo>
                    <a:pt x="323850" y="19050"/>
                  </a:lnTo>
                  <a:lnTo>
                    <a:pt x="171450" y="352425"/>
                  </a:lnTo>
                  <a:lnTo>
                    <a:pt x="76200" y="704850"/>
                  </a:lnTo>
                  <a:lnTo>
                    <a:pt x="0" y="923925"/>
                  </a:lnTo>
                  <a:lnTo>
                    <a:pt x="200025" y="1724025"/>
                  </a:lnTo>
                  <a:lnTo>
                    <a:pt x="828675" y="1695450"/>
                  </a:lnTo>
                  <a:lnTo>
                    <a:pt x="752475" y="1371600"/>
                  </a:lnTo>
                  <a:lnTo>
                    <a:pt x="819150" y="933450"/>
                  </a:lnTo>
                  <a:lnTo>
                    <a:pt x="828675" y="666750"/>
                  </a:lnTo>
                  <a:lnTo>
                    <a:pt x="762000" y="276225"/>
                  </a:lnTo>
                  <a:lnTo>
                    <a:pt x="847725" y="76200"/>
                  </a:lnTo>
                  <a:lnTo>
                    <a:pt x="762000" y="0"/>
                  </a:lnTo>
                  <a:lnTo>
                    <a:pt x="514350" y="1905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Freeform: Shape 13">
              <a:hlinkClick r:id="rId11"/>
              <a:extLst>
                <a:ext uri="{FF2B5EF4-FFF2-40B4-BE49-F238E27FC236}">
                  <a16:creationId xmlns:a16="http://schemas.microsoft.com/office/drawing/2014/main" id="{7F184C75-12B8-4837-85D0-1CF17DD2ADB1}"/>
                </a:ext>
              </a:extLst>
            </p:cNvPr>
            <p:cNvSpPr/>
            <p:nvPr/>
          </p:nvSpPr>
          <p:spPr>
            <a:xfrm>
              <a:off x="1847850" y="5038725"/>
              <a:ext cx="847725" cy="1685925"/>
            </a:xfrm>
            <a:custGeom>
              <a:avLst/>
              <a:gdLst>
                <a:gd name="connsiteX0" fmla="*/ 485775 w 847725"/>
                <a:gd name="connsiteY0" fmla="*/ 0 h 1685925"/>
                <a:gd name="connsiteX1" fmla="*/ 238125 w 847725"/>
                <a:gd name="connsiteY1" fmla="*/ 9525 h 1685925"/>
                <a:gd name="connsiteX2" fmla="*/ 76200 w 847725"/>
                <a:gd name="connsiteY2" fmla="*/ 190500 h 1685925"/>
                <a:gd name="connsiteX3" fmla="*/ 85725 w 847725"/>
                <a:gd name="connsiteY3" fmla="*/ 333375 h 1685925"/>
                <a:gd name="connsiteX4" fmla="*/ 0 w 847725"/>
                <a:gd name="connsiteY4" fmla="*/ 619125 h 1685925"/>
                <a:gd name="connsiteX5" fmla="*/ 38100 w 847725"/>
                <a:gd name="connsiteY5" fmla="*/ 781050 h 1685925"/>
                <a:gd name="connsiteX6" fmla="*/ 66675 w 847725"/>
                <a:gd name="connsiteY6" fmla="*/ 885825 h 1685925"/>
                <a:gd name="connsiteX7" fmla="*/ 47625 w 847725"/>
                <a:gd name="connsiteY7" fmla="*/ 1314450 h 1685925"/>
                <a:gd name="connsiteX8" fmla="*/ 114300 w 847725"/>
                <a:gd name="connsiteY8" fmla="*/ 1457325 h 1685925"/>
                <a:gd name="connsiteX9" fmla="*/ 38100 w 847725"/>
                <a:gd name="connsiteY9" fmla="*/ 1666875 h 1685925"/>
                <a:gd name="connsiteX10" fmla="*/ 390525 w 847725"/>
                <a:gd name="connsiteY10" fmla="*/ 1685925 h 1685925"/>
                <a:gd name="connsiteX11" fmla="*/ 790575 w 847725"/>
                <a:gd name="connsiteY11" fmla="*/ 1657350 h 1685925"/>
                <a:gd name="connsiteX12" fmla="*/ 781050 w 847725"/>
                <a:gd name="connsiteY12" fmla="*/ 1485900 h 1685925"/>
                <a:gd name="connsiteX13" fmla="*/ 685800 w 847725"/>
                <a:gd name="connsiteY13" fmla="*/ 1038225 h 1685925"/>
                <a:gd name="connsiteX14" fmla="*/ 714375 w 847725"/>
                <a:gd name="connsiteY14" fmla="*/ 723900 h 1685925"/>
                <a:gd name="connsiteX15" fmla="*/ 742950 w 847725"/>
                <a:gd name="connsiteY15" fmla="*/ 619125 h 1685925"/>
                <a:gd name="connsiteX16" fmla="*/ 847725 w 847725"/>
                <a:gd name="connsiteY16" fmla="*/ 542925 h 1685925"/>
                <a:gd name="connsiteX17" fmla="*/ 819150 w 847725"/>
                <a:gd name="connsiteY17" fmla="*/ 419100 h 1685925"/>
                <a:gd name="connsiteX18" fmla="*/ 647700 w 847725"/>
                <a:gd name="connsiteY18" fmla="*/ 400050 h 1685925"/>
                <a:gd name="connsiteX19" fmla="*/ 485775 w 847725"/>
                <a:gd name="connsiteY19" fmla="*/ 0 h 1685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47725" h="1685925">
                  <a:moveTo>
                    <a:pt x="485775" y="0"/>
                  </a:moveTo>
                  <a:lnTo>
                    <a:pt x="238125" y="9525"/>
                  </a:lnTo>
                  <a:lnTo>
                    <a:pt x="76200" y="190500"/>
                  </a:lnTo>
                  <a:lnTo>
                    <a:pt x="85725" y="333375"/>
                  </a:lnTo>
                  <a:lnTo>
                    <a:pt x="0" y="619125"/>
                  </a:lnTo>
                  <a:lnTo>
                    <a:pt x="38100" y="781050"/>
                  </a:lnTo>
                  <a:lnTo>
                    <a:pt x="66675" y="885825"/>
                  </a:lnTo>
                  <a:lnTo>
                    <a:pt x="47625" y="1314450"/>
                  </a:lnTo>
                  <a:lnTo>
                    <a:pt x="114300" y="1457325"/>
                  </a:lnTo>
                  <a:lnTo>
                    <a:pt x="38100" y="1666875"/>
                  </a:lnTo>
                  <a:lnTo>
                    <a:pt x="390525" y="1685925"/>
                  </a:lnTo>
                  <a:lnTo>
                    <a:pt x="790575" y="1657350"/>
                  </a:lnTo>
                  <a:lnTo>
                    <a:pt x="781050" y="1485900"/>
                  </a:lnTo>
                  <a:lnTo>
                    <a:pt x="685800" y="1038225"/>
                  </a:lnTo>
                  <a:lnTo>
                    <a:pt x="714375" y="723900"/>
                  </a:lnTo>
                  <a:lnTo>
                    <a:pt x="742950" y="619125"/>
                  </a:lnTo>
                  <a:lnTo>
                    <a:pt x="847725" y="542925"/>
                  </a:lnTo>
                  <a:lnTo>
                    <a:pt x="819150" y="419100"/>
                  </a:lnTo>
                  <a:lnTo>
                    <a:pt x="647700" y="400050"/>
                  </a:lnTo>
                  <a:lnTo>
                    <a:pt x="485775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Freeform: Shape 14">
              <a:hlinkClick r:id="rId12"/>
              <a:extLst>
                <a:ext uri="{FF2B5EF4-FFF2-40B4-BE49-F238E27FC236}">
                  <a16:creationId xmlns:a16="http://schemas.microsoft.com/office/drawing/2014/main" id="{8E9C89E8-0633-46FF-AEB5-0B30F17512E5}"/>
                </a:ext>
              </a:extLst>
            </p:cNvPr>
            <p:cNvSpPr/>
            <p:nvPr/>
          </p:nvSpPr>
          <p:spPr>
            <a:xfrm>
              <a:off x="4114800" y="4676775"/>
              <a:ext cx="904875" cy="2085975"/>
            </a:xfrm>
            <a:custGeom>
              <a:avLst/>
              <a:gdLst>
                <a:gd name="connsiteX0" fmla="*/ 0 w 904875"/>
                <a:gd name="connsiteY0" fmla="*/ 0 h 2085975"/>
                <a:gd name="connsiteX1" fmla="*/ 57150 w 904875"/>
                <a:gd name="connsiteY1" fmla="*/ 1152525 h 2085975"/>
                <a:gd name="connsiteX2" fmla="*/ 38100 w 904875"/>
                <a:gd name="connsiteY2" fmla="*/ 1514475 h 2085975"/>
                <a:gd name="connsiteX3" fmla="*/ 171450 w 904875"/>
                <a:gd name="connsiteY3" fmla="*/ 2076450 h 2085975"/>
                <a:gd name="connsiteX4" fmla="*/ 695325 w 904875"/>
                <a:gd name="connsiteY4" fmla="*/ 2085975 h 2085975"/>
                <a:gd name="connsiteX5" fmla="*/ 723900 w 904875"/>
                <a:gd name="connsiteY5" fmla="*/ 1695450 h 2085975"/>
                <a:gd name="connsiteX6" fmla="*/ 904875 w 904875"/>
                <a:gd name="connsiteY6" fmla="*/ 1704975 h 2085975"/>
                <a:gd name="connsiteX7" fmla="*/ 714375 w 904875"/>
                <a:gd name="connsiteY7" fmla="*/ 1247775 h 2085975"/>
                <a:gd name="connsiteX8" fmla="*/ 781050 w 904875"/>
                <a:gd name="connsiteY8" fmla="*/ 933450 h 2085975"/>
                <a:gd name="connsiteX9" fmla="*/ 733425 w 904875"/>
                <a:gd name="connsiteY9" fmla="*/ 666750 h 2085975"/>
                <a:gd name="connsiteX10" fmla="*/ 581025 w 904875"/>
                <a:gd name="connsiteY10" fmla="*/ 600075 h 2085975"/>
                <a:gd name="connsiteX11" fmla="*/ 561975 w 904875"/>
                <a:gd name="connsiteY11" fmla="*/ 447675 h 2085975"/>
                <a:gd name="connsiteX12" fmla="*/ 428625 w 904875"/>
                <a:gd name="connsiteY12" fmla="*/ 333375 h 2085975"/>
                <a:gd name="connsiteX13" fmla="*/ 161925 w 904875"/>
                <a:gd name="connsiteY13" fmla="*/ 371475 h 2085975"/>
                <a:gd name="connsiteX14" fmla="*/ 95250 w 904875"/>
                <a:gd name="connsiteY14" fmla="*/ 0 h 2085975"/>
                <a:gd name="connsiteX15" fmla="*/ 0 w 904875"/>
                <a:gd name="connsiteY15" fmla="*/ 0 h 2085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04875" h="2085975">
                  <a:moveTo>
                    <a:pt x="0" y="0"/>
                  </a:moveTo>
                  <a:lnTo>
                    <a:pt x="57150" y="1152525"/>
                  </a:lnTo>
                  <a:cubicBezTo>
                    <a:pt x="37748" y="1501765"/>
                    <a:pt x="38100" y="1380949"/>
                    <a:pt x="38100" y="1514475"/>
                  </a:cubicBezTo>
                  <a:lnTo>
                    <a:pt x="171450" y="2076450"/>
                  </a:lnTo>
                  <a:lnTo>
                    <a:pt x="695325" y="2085975"/>
                  </a:lnTo>
                  <a:lnTo>
                    <a:pt x="723900" y="1695450"/>
                  </a:lnTo>
                  <a:lnTo>
                    <a:pt x="904875" y="1704975"/>
                  </a:lnTo>
                  <a:lnTo>
                    <a:pt x="714375" y="1247775"/>
                  </a:lnTo>
                  <a:lnTo>
                    <a:pt x="781050" y="933450"/>
                  </a:lnTo>
                  <a:lnTo>
                    <a:pt x="733425" y="666750"/>
                  </a:lnTo>
                  <a:lnTo>
                    <a:pt x="581025" y="600075"/>
                  </a:lnTo>
                  <a:lnTo>
                    <a:pt x="561975" y="447675"/>
                  </a:lnTo>
                  <a:lnTo>
                    <a:pt x="428625" y="333375"/>
                  </a:lnTo>
                  <a:lnTo>
                    <a:pt x="161925" y="371475"/>
                  </a:lnTo>
                  <a:lnTo>
                    <a:pt x="9525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Freeform: Shape 15">
              <a:hlinkClick r:id="rId13"/>
              <a:extLst>
                <a:ext uri="{FF2B5EF4-FFF2-40B4-BE49-F238E27FC236}">
                  <a16:creationId xmlns:a16="http://schemas.microsoft.com/office/drawing/2014/main" id="{43493146-F84B-49DE-A16A-8451FB17F971}"/>
                </a:ext>
              </a:extLst>
            </p:cNvPr>
            <p:cNvSpPr/>
            <p:nvPr/>
          </p:nvSpPr>
          <p:spPr>
            <a:xfrm>
              <a:off x="6553200" y="5029200"/>
              <a:ext cx="914400" cy="1771650"/>
            </a:xfrm>
            <a:custGeom>
              <a:avLst/>
              <a:gdLst>
                <a:gd name="connsiteX0" fmla="*/ 609600 w 914400"/>
                <a:gd name="connsiteY0" fmla="*/ 47625 h 1771650"/>
                <a:gd name="connsiteX1" fmla="*/ 304800 w 914400"/>
                <a:gd name="connsiteY1" fmla="*/ 0 h 1771650"/>
                <a:gd name="connsiteX2" fmla="*/ 295275 w 914400"/>
                <a:gd name="connsiteY2" fmla="*/ 266700 h 1771650"/>
                <a:gd name="connsiteX3" fmla="*/ 47625 w 914400"/>
                <a:gd name="connsiteY3" fmla="*/ 457200 h 1771650"/>
                <a:gd name="connsiteX4" fmla="*/ 0 w 914400"/>
                <a:gd name="connsiteY4" fmla="*/ 581025 h 1771650"/>
                <a:gd name="connsiteX5" fmla="*/ 200025 w 914400"/>
                <a:gd name="connsiteY5" fmla="*/ 666750 h 1771650"/>
                <a:gd name="connsiteX6" fmla="*/ 85725 w 914400"/>
                <a:gd name="connsiteY6" fmla="*/ 1457325 h 1771650"/>
                <a:gd name="connsiteX7" fmla="*/ 228600 w 914400"/>
                <a:gd name="connsiteY7" fmla="*/ 1552575 h 1771650"/>
                <a:gd name="connsiteX8" fmla="*/ 247650 w 914400"/>
                <a:gd name="connsiteY8" fmla="*/ 1771650 h 1771650"/>
                <a:gd name="connsiteX9" fmla="*/ 419100 w 914400"/>
                <a:gd name="connsiteY9" fmla="*/ 1771650 h 1771650"/>
                <a:gd name="connsiteX10" fmla="*/ 409575 w 914400"/>
                <a:gd name="connsiteY10" fmla="*/ 1638300 h 1771650"/>
                <a:gd name="connsiteX11" fmla="*/ 742950 w 914400"/>
                <a:gd name="connsiteY11" fmla="*/ 1638300 h 1771650"/>
                <a:gd name="connsiteX12" fmla="*/ 771525 w 914400"/>
                <a:gd name="connsiteY12" fmla="*/ 1257300 h 1771650"/>
                <a:gd name="connsiteX13" fmla="*/ 895350 w 914400"/>
                <a:gd name="connsiteY13" fmla="*/ 1323975 h 1771650"/>
                <a:gd name="connsiteX14" fmla="*/ 914400 w 914400"/>
                <a:gd name="connsiteY14" fmla="*/ 1247775 h 1771650"/>
                <a:gd name="connsiteX15" fmla="*/ 742950 w 914400"/>
                <a:gd name="connsiteY15" fmla="*/ 885825 h 1771650"/>
                <a:gd name="connsiteX16" fmla="*/ 742950 w 914400"/>
                <a:gd name="connsiteY16" fmla="*/ 342900 h 1771650"/>
                <a:gd name="connsiteX17" fmla="*/ 619125 w 914400"/>
                <a:gd name="connsiteY17" fmla="*/ 266700 h 1771650"/>
                <a:gd name="connsiteX18" fmla="*/ 609600 w 914400"/>
                <a:gd name="connsiteY18" fmla="*/ 47625 h 177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4400" h="1771650">
                  <a:moveTo>
                    <a:pt x="609600" y="47625"/>
                  </a:moveTo>
                  <a:lnTo>
                    <a:pt x="304800" y="0"/>
                  </a:lnTo>
                  <a:lnTo>
                    <a:pt x="295275" y="266700"/>
                  </a:lnTo>
                  <a:lnTo>
                    <a:pt x="47625" y="457200"/>
                  </a:lnTo>
                  <a:lnTo>
                    <a:pt x="0" y="581025"/>
                  </a:lnTo>
                  <a:lnTo>
                    <a:pt x="200025" y="666750"/>
                  </a:lnTo>
                  <a:lnTo>
                    <a:pt x="85725" y="1457325"/>
                  </a:lnTo>
                  <a:lnTo>
                    <a:pt x="228600" y="1552575"/>
                  </a:lnTo>
                  <a:lnTo>
                    <a:pt x="247650" y="1771650"/>
                  </a:lnTo>
                  <a:lnTo>
                    <a:pt x="419100" y="1771650"/>
                  </a:lnTo>
                  <a:lnTo>
                    <a:pt x="409575" y="1638300"/>
                  </a:lnTo>
                  <a:lnTo>
                    <a:pt x="742950" y="1638300"/>
                  </a:lnTo>
                  <a:lnTo>
                    <a:pt x="771525" y="1257300"/>
                  </a:lnTo>
                  <a:lnTo>
                    <a:pt x="895350" y="1323975"/>
                  </a:lnTo>
                  <a:lnTo>
                    <a:pt x="914400" y="1247775"/>
                  </a:lnTo>
                  <a:lnTo>
                    <a:pt x="742950" y="885825"/>
                  </a:lnTo>
                  <a:lnTo>
                    <a:pt x="742950" y="342900"/>
                  </a:lnTo>
                  <a:lnTo>
                    <a:pt x="619125" y="266700"/>
                  </a:lnTo>
                  <a:lnTo>
                    <a:pt x="609600" y="4762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Freeform: Shape 16">
              <a:hlinkClick r:id="rId14"/>
              <a:extLst>
                <a:ext uri="{FF2B5EF4-FFF2-40B4-BE49-F238E27FC236}">
                  <a16:creationId xmlns:a16="http://schemas.microsoft.com/office/drawing/2014/main" id="{0EECAE21-0EFE-4BF7-B86F-CB314A0F7838}"/>
                </a:ext>
              </a:extLst>
            </p:cNvPr>
            <p:cNvSpPr/>
            <p:nvPr/>
          </p:nvSpPr>
          <p:spPr>
            <a:xfrm>
              <a:off x="8791575" y="5048250"/>
              <a:ext cx="990600" cy="1714500"/>
            </a:xfrm>
            <a:custGeom>
              <a:avLst/>
              <a:gdLst>
                <a:gd name="connsiteX0" fmla="*/ 638175 w 990600"/>
                <a:gd name="connsiteY0" fmla="*/ 0 h 1714500"/>
                <a:gd name="connsiteX1" fmla="*/ 447675 w 990600"/>
                <a:gd name="connsiteY1" fmla="*/ 38100 h 1714500"/>
                <a:gd name="connsiteX2" fmla="*/ 381000 w 990600"/>
                <a:gd name="connsiteY2" fmla="*/ 228600 h 1714500"/>
                <a:gd name="connsiteX3" fmla="*/ 19050 w 990600"/>
                <a:gd name="connsiteY3" fmla="*/ 371475 h 1714500"/>
                <a:gd name="connsiteX4" fmla="*/ 0 w 990600"/>
                <a:gd name="connsiteY4" fmla="*/ 514350 h 1714500"/>
                <a:gd name="connsiteX5" fmla="*/ 190500 w 990600"/>
                <a:gd name="connsiteY5" fmla="*/ 571500 h 1714500"/>
                <a:gd name="connsiteX6" fmla="*/ 342900 w 990600"/>
                <a:gd name="connsiteY6" fmla="*/ 647700 h 1714500"/>
                <a:gd name="connsiteX7" fmla="*/ 323850 w 990600"/>
                <a:gd name="connsiteY7" fmla="*/ 1000125 h 1714500"/>
                <a:gd name="connsiteX8" fmla="*/ 304800 w 990600"/>
                <a:gd name="connsiteY8" fmla="*/ 1304925 h 1714500"/>
                <a:gd name="connsiteX9" fmla="*/ 323850 w 990600"/>
                <a:gd name="connsiteY9" fmla="*/ 1476375 h 1714500"/>
                <a:gd name="connsiteX10" fmla="*/ 247650 w 990600"/>
                <a:gd name="connsiteY10" fmla="*/ 1628775 h 1714500"/>
                <a:gd name="connsiteX11" fmla="*/ 857250 w 990600"/>
                <a:gd name="connsiteY11" fmla="*/ 1714500 h 1714500"/>
                <a:gd name="connsiteX12" fmla="*/ 828675 w 990600"/>
                <a:gd name="connsiteY12" fmla="*/ 1314450 h 1714500"/>
                <a:gd name="connsiteX13" fmla="*/ 952500 w 990600"/>
                <a:gd name="connsiteY13" fmla="*/ 1438275 h 1714500"/>
                <a:gd name="connsiteX14" fmla="*/ 990600 w 990600"/>
                <a:gd name="connsiteY14" fmla="*/ 1295400 h 1714500"/>
                <a:gd name="connsiteX15" fmla="*/ 742950 w 990600"/>
                <a:gd name="connsiteY15" fmla="*/ 781050 h 1714500"/>
                <a:gd name="connsiteX16" fmla="*/ 790575 w 990600"/>
                <a:gd name="connsiteY16" fmla="*/ 657225 h 1714500"/>
                <a:gd name="connsiteX17" fmla="*/ 857250 w 990600"/>
                <a:gd name="connsiteY17" fmla="*/ 647700 h 1714500"/>
                <a:gd name="connsiteX18" fmla="*/ 819150 w 990600"/>
                <a:gd name="connsiteY18" fmla="*/ 266700 h 1714500"/>
                <a:gd name="connsiteX19" fmla="*/ 895350 w 990600"/>
                <a:gd name="connsiteY19" fmla="*/ 209550 h 1714500"/>
                <a:gd name="connsiteX20" fmla="*/ 819150 w 990600"/>
                <a:gd name="connsiteY20" fmla="*/ 47625 h 1714500"/>
                <a:gd name="connsiteX21" fmla="*/ 723900 w 990600"/>
                <a:gd name="connsiteY21" fmla="*/ 85725 h 1714500"/>
                <a:gd name="connsiteX22" fmla="*/ 657225 w 990600"/>
                <a:gd name="connsiteY22" fmla="*/ 47625 h 1714500"/>
                <a:gd name="connsiteX23" fmla="*/ 638175 w 990600"/>
                <a:gd name="connsiteY23" fmla="*/ 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90600" h="1714500">
                  <a:moveTo>
                    <a:pt x="638175" y="0"/>
                  </a:moveTo>
                  <a:lnTo>
                    <a:pt x="447675" y="38100"/>
                  </a:lnTo>
                  <a:lnTo>
                    <a:pt x="381000" y="228600"/>
                  </a:lnTo>
                  <a:lnTo>
                    <a:pt x="19050" y="371475"/>
                  </a:lnTo>
                  <a:lnTo>
                    <a:pt x="0" y="514350"/>
                  </a:lnTo>
                  <a:lnTo>
                    <a:pt x="190500" y="571500"/>
                  </a:lnTo>
                  <a:lnTo>
                    <a:pt x="342900" y="647700"/>
                  </a:lnTo>
                  <a:lnTo>
                    <a:pt x="323850" y="1000125"/>
                  </a:lnTo>
                  <a:lnTo>
                    <a:pt x="304800" y="1304925"/>
                  </a:lnTo>
                  <a:lnTo>
                    <a:pt x="323850" y="1476375"/>
                  </a:lnTo>
                  <a:lnTo>
                    <a:pt x="247650" y="1628775"/>
                  </a:lnTo>
                  <a:lnTo>
                    <a:pt x="857250" y="1714500"/>
                  </a:lnTo>
                  <a:lnTo>
                    <a:pt x="828675" y="1314450"/>
                  </a:lnTo>
                  <a:lnTo>
                    <a:pt x="952500" y="1438275"/>
                  </a:lnTo>
                  <a:lnTo>
                    <a:pt x="990600" y="1295400"/>
                  </a:lnTo>
                  <a:lnTo>
                    <a:pt x="742950" y="781050"/>
                  </a:lnTo>
                  <a:lnTo>
                    <a:pt x="790575" y="657225"/>
                  </a:lnTo>
                  <a:lnTo>
                    <a:pt x="857250" y="647700"/>
                  </a:lnTo>
                  <a:lnTo>
                    <a:pt x="819150" y="266700"/>
                  </a:lnTo>
                  <a:lnTo>
                    <a:pt x="895350" y="209550"/>
                  </a:lnTo>
                  <a:lnTo>
                    <a:pt x="819150" y="47625"/>
                  </a:lnTo>
                  <a:lnTo>
                    <a:pt x="723900" y="85725"/>
                  </a:lnTo>
                  <a:lnTo>
                    <a:pt x="657225" y="47625"/>
                  </a:lnTo>
                  <a:lnTo>
                    <a:pt x="638175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891082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0</Words>
  <Application>Microsoft Office PowerPoint</Application>
  <PresentationFormat>A4 Paper (210x297 mm)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RYan</dc:creator>
  <cp:lastModifiedBy>Vincent RYan</cp:lastModifiedBy>
  <cp:revision>6</cp:revision>
  <dcterms:created xsi:type="dcterms:W3CDTF">2022-04-09T14:00:22Z</dcterms:created>
  <dcterms:modified xsi:type="dcterms:W3CDTF">2022-04-09T14:11:02Z</dcterms:modified>
</cp:coreProperties>
</file>