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markingkn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markingkn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304" y="-31899"/>
            <a:ext cx="6845934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WOODWORKER’S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MARKING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KNIFE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699135">
              <a:lnSpc>
                <a:spcPct val="100000"/>
              </a:lnSpc>
              <a:spcBef>
                <a:spcPts val="345"/>
              </a:spcBef>
              <a:tabLst>
                <a:tab pos="2714625" algn="l"/>
                <a:tab pos="4596765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33" y="1129172"/>
            <a:ext cx="7113905" cy="97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two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main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woodworker’s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knife’?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5"/>
              </a:spcBef>
              <a:tabLst>
                <a:tab pos="3694429" algn="l"/>
              </a:tabLst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6324" y="4818046"/>
            <a:ext cx="14878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757695" y="4818046"/>
            <a:ext cx="148780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7468" y="5347663"/>
            <a:ext cx="3444240" cy="4907280"/>
          </a:xfrm>
          <a:custGeom>
            <a:avLst/>
            <a:gdLst/>
            <a:ahLst/>
            <a:cxnLst/>
            <a:rect l="l" t="t" r="r" b="b"/>
            <a:pathLst>
              <a:path w="3444240" h="4907280">
                <a:moveTo>
                  <a:pt x="0" y="0"/>
                </a:moveTo>
                <a:lnTo>
                  <a:pt x="3444242" y="0"/>
                </a:lnTo>
                <a:lnTo>
                  <a:pt x="3444242" y="4907282"/>
                </a:lnTo>
                <a:lnTo>
                  <a:pt x="0" y="4907282"/>
                </a:lnTo>
                <a:lnTo>
                  <a:pt x="0" y="0"/>
                </a:lnTo>
                <a:close/>
              </a:path>
            </a:pathLst>
          </a:custGeom>
          <a:ln w="17999">
            <a:solidFill>
              <a:srgbClr val="989899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884586" y="5347663"/>
            <a:ext cx="3444240" cy="4907280"/>
          </a:xfrm>
          <a:custGeom>
            <a:avLst/>
            <a:gdLst/>
            <a:ahLst/>
            <a:cxnLst/>
            <a:rect l="l" t="t" r="r" b="b"/>
            <a:pathLst>
              <a:path w="3444240" h="4907280">
                <a:moveTo>
                  <a:pt x="0" y="0"/>
                </a:moveTo>
                <a:lnTo>
                  <a:pt x="3444242" y="0"/>
                </a:lnTo>
                <a:lnTo>
                  <a:pt x="3444242" y="4907282"/>
                </a:lnTo>
                <a:lnTo>
                  <a:pt x="0" y="4907282"/>
                </a:lnTo>
                <a:lnTo>
                  <a:pt x="0" y="0"/>
                </a:lnTo>
                <a:close/>
              </a:path>
            </a:pathLst>
          </a:custGeom>
          <a:ln w="17999">
            <a:solidFill>
              <a:srgbClr val="989899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98222" y="567003"/>
            <a:ext cx="6743065" cy="36322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656590">
              <a:lnSpc>
                <a:spcPct val="100000"/>
              </a:lnSpc>
              <a:spcBef>
                <a:spcPts val="67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https://www.technologystudent.com/equip_ﬂsh/markingkn1.html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304" y="-31899"/>
            <a:ext cx="6845934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WOODWORKER’S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MARKING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KNIFE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699135">
              <a:lnSpc>
                <a:spcPct val="100000"/>
              </a:lnSpc>
              <a:spcBef>
                <a:spcPts val="345"/>
              </a:spcBef>
              <a:tabLst>
                <a:tab pos="2714625" algn="l"/>
                <a:tab pos="4596765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4" y="1125573"/>
            <a:ext cx="6953250" cy="773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marking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knife.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sketch(s)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support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answer.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5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8883" y="4555365"/>
            <a:ext cx="9937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SKETCH(S)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222" y="567003"/>
            <a:ext cx="6743065" cy="36322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656590">
              <a:lnSpc>
                <a:spcPct val="100000"/>
              </a:lnSpc>
              <a:spcBef>
                <a:spcPts val="67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https://www.technologystudent.com/equip_ﬂsh/markingkn1.html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mrknife1.cdr</dc:title>
  <dc:creator>BY V.RYAN</dc:creator>
  <cp:keywords>THE MARKING KNIFE - EXAMINATION QUESTIONS</cp:keywords>
  <cp:lastModifiedBy>Vincent RYan</cp:lastModifiedBy>
  <cp:revision>1</cp:revision>
  <dcterms:created xsi:type="dcterms:W3CDTF">2023-02-28T19:37:21Z</dcterms:created>
  <dcterms:modified xsi:type="dcterms:W3CDTF">2023-02-28T19:39:07Z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2023-02-28T00:00:00Z</vt:filetime>
  </property>
  <property fmtid="{D5CDD505-2E9C-101B-9397-08002B2CF9AE}" pid="5" name="Producer">
    <vt:lpwstr>Corel PDF Engine Version 19.1.0.419</vt:lpwstr>
  </property>
</Properties>
</file>