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2602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padsaw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nologystudent.com/" TargetMode="External"/><Relationship Id="rId2" Type="http://schemas.openxmlformats.org/officeDocument/2006/relationships/hyperlink" Target="https://www.facebook.com/groups/254963448192823/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https://www.technologystudent.com/equip_flsh/padsaw1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995" y="-31899"/>
            <a:ext cx="6391275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COMPASS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SAW</a:t>
            </a:r>
            <a:r>
              <a:rPr sz="1600" b="1" u="sng" spc="-7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PAD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R="39370" algn="ctr">
              <a:lnSpc>
                <a:spcPct val="100000"/>
              </a:lnSpc>
              <a:spcBef>
                <a:spcPts val="345"/>
              </a:spcBef>
              <a:tabLst>
                <a:tab pos="2015489" algn="l"/>
                <a:tab pos="3897629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02533" y="566572"/>
            <a:ext cx="6019800" cy="416559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255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https://www.technologystudent.com/equip_ﬂsh/padsaw1.html</a:t>
            </a:r>
            <a:endParaRPr sz="1800" baseline="462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05051" y="1129172"/>
            <a:ext cx="7062470" cy="4375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20"/>
              </a:lnSpc>
              <a:spcBef>
                <a:spcPts val="10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1.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‘compass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saw’?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purpose.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i="1" spc="-3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ts val="1620"/>
              </a:lnSpc>
            </a:pP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6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 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71619" y="4998036"/>
            <a:ext cx="1468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 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57995" y="-31899"/>
            <a:ext cx="6334760" cy="520065"/>
          </a:xfrm>
          <a:prstGeom prst="rect">
            <a:avLst/>
          </a:prstGeom>
        </p:spPr>
        <p:txBody>
          <a:bodyPr vert="horz" wrap="square" lIns="0" tIns="135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65"/>
              </a:spcBef>
            </a:pP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THE</a:t>
            </a:r>
            <a:r>
              <a:rPr sz="1600" b="1" u="sng" spc="-5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2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COMPASS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4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SAW</a:t>
            </a:r>
            <a:r>
              <a:rPr sz="1600" b="1" u="sng" spc="-7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AND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PADSAW </a:t>
            </a:r>
            <a:r>
              <a:rPr sz="1600" b="1" u="sng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-</a:t>
            </a:r>
            <a:r>
              <a:rPr sz="1600" b="1" u="sng" spc="-35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EXAMINATION</a:t>
            </a:r>
            <a:r>
              <a:rPr sz="1600" b="1" u="sng" spc="-3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 </a:t>
            </a:r>
            <a:r>
              <a:rPr sz="1600" b="1" u="sng" spc="-10" dirty="0">
                <a:solidFill>
                  <a:srgbClr val="151616"/>
                </a:solidFill>
                <a:uFill>
                  <a:solidFill>
                    <a:srgbClr val="151616"/>
                  </a:solidFill>
                </a:uFill>
                <a:latin typeface="Arial"/>
                <a:cs typeface="Arial"/>
              </a:rPr>
              <a:t>QUESTIONS</a:t>
            </a:r>
            <a:endParaRPr sz="1600">
              <a:latin typeface="Arial"/>
              <a:cs typeface="Arial"/>
            </a:endParaRPr>
          </a:p>
          <a:p>
            <a:pPr marL="8890" algn="ctr">
              <a:lnSpc>
                <a:spcPct val="100000"/>
              </a:lnSpc>
              <a:spcBef>
                <a:spcPts val="345"/>
              </a:spcBef>
              <a:tabLst>
                <a:tab pos="2025014" algn="l"/>
                <a:tab pos="3906520" algn="l"/>
              </a:tabLst>
            </a:pP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WORLD</a:t>
            </a:r>
            <a:r>
              <a:rPr sz="550" spc="8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ASSOCIATION</a:t>
            </a:r>
            <a:r>
              <a:rPr sz="550" spc="13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OF</a:t>
            </a:r>
            <a:r>
              <a:rPr sz="550" spc="1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TECHNOLOGY</a:t>
            </a:r>
            <a:r>
              <a:rPr sz="550" spc="10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</a:rPr>
              <a:t>TEACHERS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550" spc="-10" dirty="0">
                <a:solidFill>
                  <a:srgbClr val="151616"/>
                </a:solidFill>
                <a:latin typeface="Arial"/>
                <a:cs typeface="Arial"/>
                <a:hlinkClick r:id="rId2"/>
              </a:rPr>
              <a:t>https://www.facebook.com/groups/254963448192823/</a:t>
            </a:r>
            <a:r>
              <a:rPr sz="550" dirty="0">
                <a:solidFill>
                  <a:srgbClr val="151616"/>
                </a:solidFill>
                <a:latin typeface="Arial"/>
                <a:cs typeface="Arial"/>
              </a:rPr>
              <a:t>	</a:t>
            </a:r>
            <a:r>
              <a:rPr sz="825" u="sng" baseline="10101" dirty="0">
                <a:solidFill>
                  <a:srgbClr val="0000C4"/>
                </a:solidFill>
                <a:uFill>
                  <a:solidFill>
                    <a:srgbClr val="0000C4"/>
                  </a:solidFill>
                </a:uFill>
                <a:latin typeface="Arial"/>
                <a:cs typeface="Arial"/>
                <a:hlinkClick r:id="rId3"/>
              </a:rPr>
              <a:t>www.technologystudent.com</a:t>
            </a:r>
            <a:r>
              <a:rPr sz="825" baseline="10101" dirty="0">
                <a:solidFill>
                  <a:srgbClr val="0000C4"/>
                </a:solidFill>
                <a:latin typeface="Arial"/>
                <a:cs typeface="Arial"/>
                <a:hlinkClick r:id="rId3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  <a:hlinkClick r:id="rId3"/>
              </a:rPr>
              <a:t>©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 2023</a:t>
            </a:r>
            <a:r>
              <a:rPr sz="825" spc="682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V.Ryan</a:t>
            </a:r>
            <a:r>
              <a:rPr sz="825" spc="7" baseline="10101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825" baseline="10101" dirty="0">
                <a:solidFill>
                  <a:srgbClr val="151616"/>
                </a:solidFill>
                <a:latin typeface="Arial"/>
                <a:cs typeface="Arial"/>
              </a:rPr>
              <a:t>© </a:t>
            </a:r>
            <a:r>
              <a:rPr sz="825" spc="-30" baseline="10101" dirty="0">
                <a:solidFill>
                  <a:srgbClr val="151616"/>
                </a:solidFill>
                <a:latin typeface="Arial"/>
                <a:cs typeface="Arial"/>
              </a:rPr>
              <a:t>2023</a:t>
            </a:r>
            <a:endParaRPr sz="825" baseline="10101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05056" y="1129172"/>
            <a:ext cx="6746240" cy="437515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>
              <a:lnSpc>
                <a:spcPts val="1560"/>
              </a:lnSpc>
              <a:spcBef>
                <a:spcPts val="250"/>
              </a:spcBef>
            </a:pPr>
            <a:r>
              <a:rPr sz="1400" b="1" dirty="0">
                <a:solidFill>
                  <a:srgbClr val="151616"/>
                </a:solidFill>
                <a:latin typeface="Arial"/>
                <a:cs typeface="Arial"/>
              </a:rPr>
              <a:t>2.</a:t>
            </a:r>
            <a:r>
              <a:rPr sz="1400" b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What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is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‘padsaw’?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Explain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its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general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use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purpose.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Include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an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</a:t>
            </a:r>
            <a:r>
              <a:rPr sz="1400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dirty="0">
                <a:solidFill>
                  <a:srgbClr val="151616"/>
                </a:solidFill>
                <a:latin typeface="Arial"/>
                <a:cs typeface="Arial"/>
              </a:rPr>
              <a:t>/</a:t>
            </a:r>
            <a:r>
              <a:rPr sz="1400" b="1" i="1" spc="-25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sketch.</a:t>
            </a:r>
            <a:r>
              <a:rPr sz="1400" spc="-20" dirty="0">
                <a:solidFill>
                  <a:srgbClr val="151616"/>
                </a:solidFill>
                <a:latin typeface="Arial"/>
                <a:cs typeface="Arial"/>
              </a:rPr>
              <a:t> </a:t>
            </a:r>
            <a:r>
              <a:rPr sz="1400" b="1" i="1" spc="-50" dirty="0">
                <a:solidFill>
                  <a:srgbClr val="151616"/>
                </a:solidFill>
                <a:latin typeface="Arial"/>
                <a:cs typeface="Arial"/>
              </a:rPr>
              <a:t>6 </a:t>
            </a:r>
            <a:r>
              <a:rPr sz="1400" b="1" i="1" spc="-10" dirty="0">
                <a:solidFill>
                  <a:srgbClr val="151616"/>
                </a:solidFill>
                <a:latin typeface="Arial"/>
                <a:cs typeface="Arial"/>
              </a:rPr>
              <a:t>marks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00219" y="4972635"/>
            <a:ext cx="146812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51616"/>
                </a:solidFill>
                <a:latin typeface="Arial"/>
                <a:cs typeface="Arial"/>
              </a:rPr>
              <a:t>IMAGE / </a:t>
            </a:r>
            <a:r>
              <a:rPr sz="1400" spc="-10" dirty="0">
                <a:solidFill>
                  <a:srgbClr val="151616"/>
                </a:solidFill>
                <a:latin typeface="Arial"/>
                <a:cs typeface="Arial"/>
              </a:rPr>
              <a:t>SKETCH</a:t>
            </a:r>
            <a:endParaRPr sz="1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02533" y="566572"/>
            <a:ext cx="6019800" cy="416559"/>
          </a:xfrm>
          <a:prstGeom prst="rect">
            <a:avLst/>
          </a:prstGeom>
          <a:ln w="7199">
            <a:solidFill>
              <a:srgbClr val="DD2B1C"/>
            </a:solidFill>
          </a:ln>
        </p:spPr>
        <p:txBody>
          <a:bodyPr vert="horz" wrap="square" lIns="0" tIns="122555" rIns="0" bIns="0" rtlCol="0">
            <a:spAutoFit/>
          </a:bodyPr>
          <a:lstStyle/>
          <a:p>
            <a:pPr marL="533400">
              <a:lnSpc>
                <a:spcPct val="100000"/>
              </a:lnSpc>
              <a:spcBef>
                <a:spcPts val="965"/>
              </a:spcBef>
            </a:pPr>
            <a:r>
              <a:rPr sz="1200" spc="-10" dirty="0">
                <a:solidFill>
                  <a:srgbClr val="DD2B1C"/>
                </a:solidFill>
                <a:latin typeface="Arial"/>
                <a:cs typeface="Arial"/>
              </a:rPr>
              <a:t>HELPFUL</a:t>
            </a:r>
            <a:r>
              <a:rPr sz="1200" spc="-40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200" dirty="0">
                <a:solidFill>
                  <a:srgbClr val="DD2B1C"/>
                </a:solidFill>
                <a:latin typeface="Arial"/>
                <a:cs typeface="Arial"/>
              </a:rPr>
              <a:t>LINK:</a:t>
            </a:r>
            <a:r>
              <a:rPr sz="1200" spc="65" dirty="0">
                <a:solidFill>
                  <a:srgbClr val="DD2B1C"/>
                </a:solidFill>
                <a:latin typeface="Arial"/>
                <a:cs typeface="Arial"/>
              </a:rPr>
              <a:t> </a:t>
            </a:r>
            <a:r>
              <a:rPr sz="1800" spc="-15" baseline="4629" dirty="0">
                <a:solidFill>
                  <a:srgbClr val="151616"/>
                </a:solidFill>
                <a:latin typeface="Arial"/>
                <a:cs typeface="Arial"/>
                <a:hlinkClick r:id="rId4"/>
              </a:rPr>
              <a:t>https://www.technologystudent.com/equip_ﬂsh/padsaw1.html</a:t>
            </a:r>
            <a:endParaRPr sz="1800" baseline="4629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168</Words>
  <Application>Microsoft Office PowerPoint</Application>
  <PresentationFormat>Custom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padsw1.cdr</dc:title>
  <dc:creator>BY V.RYAN</dc:creator>
  <cp:keywords>THE COMPASS SAW AND PADSAW - EXAMINATION QUESTIONS</cp:keywords>
  <cp:lastModifiedBy>Vincent RYan</cp:lastModifiedBy>
  <cp:revision>1</cp:revision>
  <dcterms:created xsi:type="dcterms:W3CDTF">2023-03-02T13:38:12Z</dcterms:created>
  <dcterms:modified xsi:type="dcterms:W3CDTF">2023-03-02T13:38:36Z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2023-03-02T00:00:00Z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2023-03-02T00:00:00Z</vt:filetime>
  </property>
  <property fmtid="{D5CDD505-2E9C-101B-9397-08002B2CF9AE}" pid="5" name="Producer">
    <vt:lpwstr>Corel PDF Engine Version 19.1.0.419</vt:lpwstr>
  </property>
</Properties>
</file>