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ripsaw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ripsaw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2694" y="149335"/>
            <a:ext cx="58400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RIPSAW</a:t>
            </a:r>
            <a:r>
              <a:rPr sz="1600" b="1" u="sng" spc="-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RIPSAWING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https://technologystudent.com/equip_ﬂsh/ripsaw1.html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183" y="1244769"/>
            <a:ext cx="6083935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Ripsaw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features.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424" y="6540672"/>
            <a:ext cx="7140575" cy="102489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3335" marR="5080">
              <a:lnSpc>
                <a:spcPts val="1560"/>
              </a:lnSpc>
              <a:spcBef>
                <a:spcPts val="250"/>
              </a:spcBef>
              <a:tabLst>
                <a:tab pos="53803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images,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ripsaw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grain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length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procedure.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4424" y="3814993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395" y="1706869"/>
            <a:ext cx="1902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2694" y="149335"/>
            <a:ext cx="58400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RIPSAW</a:t>
            </a:r>
            <a:r>
              <a:rPr sz="1600" b="1" u="sng" spc="-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RIPSAWING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https://technologystudent.com/equip_ﬂsh/ripsaw1.html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ripswqs1.cdr</dc:title>
  <dc:creator>BY V.RYAN</dc:creator>
  <cp:keywords>THE RIPSAW AND RIPSAWING - EXAMINATION QUESTIONS</cp:keywords>
  <cp:lastModifiedBy>Vincent RYan</cp:lastModifiedBy>
  <cp:revision>1</cp:revision>
  <dcterms:created xsi:type="dcterms:W3CDTF">2022-05-10T14:27:15Z</dcterms:created>
  <dcterms:modified xsi:type="dcterms:W3CDTF">2022-05-10T14:27:54Z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2022-05-10T00:00:00Z</vt:filetime>
  </property>
</Properties>
</file>