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74" y="3612538"/>
            <a:ext cx="2570187" cy="38456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5788" y="5136099"/>
            <a:ext cx="884012" cy="344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3207" y="5198129"/>
            <a:ext cx="222291" cy="8194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387783" y="5165339"/>
            <a:ext cx="1552575" cy="180340"/>
          </a:xfrm>
          <a:custGeom>
            <a:avLst/>
            <a:gdLst/>
            <a:ahLst/>
            <a:cxnLst/>
            <a:rect l="l" t="t" r="r" b="b"/>
            <a:pathLst>
              <a:path w="1552575" h="180339">
                <a:moveTo>
                  <a:pt x="1552344" y="60128"/>
                </a:moveTo>
                <a:lnTo>
                  <a:pt x="1538828" y="58883"/>
                </a:lnTo>
                <a:lnTo>
                  <a:pt x="1504836" y="58733"/>
                </a:lnTo>
                <a:lnTo>
                  <a:pt x="1460200" y="65053"/>
                </a:lnTo>
                <a:lnTo>
                  <a:pt x="1414752" y="83219"/>
                </a:lnTo>
                <a:lnTo>
                  <a:pt x="1386425" y="109897"/>
                </a:lnTo>
                <a:lnTo>
                  <a:pt x="1364140" y="142184"/>
                </a:lnTo>
                <a:lnTo>
                  <a:pt x="1344807" y="167495"/>
                </a:lnTo>
                <a:lnTo>
                  <a:pt x="1325335" y="173244"/>
                </a:lnTo>
                <a:lnTo>
                  <a:pt x="1294445" y="152857"/>
                </a:lnTo>
                <a:lnTo>
                  <a:pt x="1272032" y="127322"/>
                </a:lnTo>
                <a:lnTo>
                  <a:pt x="1249189" y="104361"/>
                </a:lnTo>
                <a:lnTo>
                  <a:pt x="1217010" y="91694"/>
                </a:lnTo>
                <a:lnTo>
                  <a:pt x="1166587" y="97043"/>
                </a:lnTo>
                <a:lnTo>
                  <a:pt x="861785" y="179594"/>
                </a:lnTo>
                <a:lnTo>
                  <a:pt x="329972" y="178003"/>
                </a:lnTo>
                <a:lnTo>
                  <a:pt x="266788" y="178722"/>
                </a:lnTo>
                <a:lnTo>
                  <a:pt x="212239" y="180092"/>
                </a:lnTo>
                <a:lnTo>
                  <a:pt x="165538" y="180320"/>
                </a:lnTo>
                <a:lnTo>
                  <a:pt x="125899" y="177614"/>
                </a:lnTo>
                <a:lnTo>
                  <a:pt x="64663" y="156232"/>
                </a:lnTo>
                <a:lnTo>
                  <a:pt x="22243" y="101611"/>
                </a:lnTo>
                <a:lnTo>
                  <a:pt x="6123" y="57355"/>
                </a:lnTo>
                <a:lnTo>
                  <a:pt x="0" y="18552"/>
                </a:lnTo>
                <a:lnTo>
                  <a:pt x="8817" y="870"/>
                </a:lnTo>
                <a:lnTo>
                  <a:pt x="28908" y="0"/>
                </a:lnTo>
                <a:lnTo>
                  <a:pt x="56602" y="11633"/>
                </a:lnTo>
                <a:lnTo>
                  <a:pt x="120130" y="55179"/>
                </a:lnTo>
                <a:lnTo>
                  <a:pt x="170054" y="97040"/>
                </a:lnTo>
                <a:lnTo>
                  <a:pt x="180744" y="106568"/>
                </a:lnTo>
                <a:lnTo>
                  <a:pt x="193414" y="114679"/>
                </a:lnTo>
                <a:lnTo>
                  <a:pt x="219631" y="121152"/>
                </a:lnTo>
                <a:lnTo>
                  <a:pt x="269365" y="123308"/>
                </a:lnTo>
                <a:lnTo>
                  <a:pt x="352586" y="118469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023973" y="3828891"/>
            <a:ext cx="301625" cy="482600"/>
          </a:xfrm>
          <a:custGeom>
            <a:avLst/>
            <a:gdLst/>
            <a:ahLst/>
            <a:cxnLst/>
            <a:rect l="l" t="t" r="r" b="b"/>
            <a:pathLst>
              <a:path w="301625" h="482600">
                <a:moveTo>
                  <a:pt x="265868" y="0"/>
                </a:moveTo>
                <a:lnTo>
                  <a:pt x="266814" y="5885"/>
                </a:lnTo>
                <a:lnTo>
                  <a:pt x="269020" y="13043"/>
                </a:lnTo>
                <a:lnTo>
                  <a:pt x="271535" y="20897"/>
                </a:lnTo>
                <a:lnTo>
                  <a:pt x="273409" y="28872"/>
                </a:lnTo>
                <a:lnTo>
                  <a:pt x="274996" y="34760"/>
                </a:lnTo>
                <a:lnTo>
                  <a:pt x="277420" y="41460"/>
                </a:lnTo>
                <a:lnTo>
                  <a:pt x="279815" y="49259"/>
                </a:lnTo>
                <a:lnTo>
                  <a:pt x="281315" y="58446"/>
                </a:lnTo>
                <a:lnTo>
                  <a:pt x="283077" y="66948"/>
                </a:lnTo>
                <a:lnTo>
                  <a:pt x="286188" y="76591"/>
                </a:lnTo>
                <a:lnTo>
                  <a:pt x="289152" y="86761"/>
                </a:lnTo>
                <a:lnTo>
                  <a:pt x="290473" y="96840"/>
                </a:lnTo>
                <a:lnTo>
                  <a:pt x="290621" y="110014"/>
                </a:lnTo>
                <a:lnTo>
                  <a:pt x="289477" y="116930"/>
                </a:lnTo>
                <a:lnTo>
                  <a:pt x="284655" y="122566"/>
                </a:lnTo>
                <a:lnTo>
                  <a:pt x="273770" y="131900"/>
                </a:lnTo>
                <a:lnTo>
                  <a:pt x="268775" y="139975"/>
                </a:lnTo>
                <a:lnTo>
                  <a:pt x="274379" y="179510"/>
                </a:lnTo>
                <a:lnTo>
                  <a:pt x="287072" y="211180"/>
                </a:lnTo>
                <a:lnTo>
                  <a:pt x="288163" y="213761"/>
                </a:lnTo>
                <a:lnTo>
                  <a:pt x="291067" y="220692"/>
                </a:lnTo>
                <a:lnTo>
                  <a:pt x="295441" y="231160"/>
                </a:lnTo>
                <a:lnTo>
                  <a:pt x="300945" y="244350"/>
                </a:lnTo>
                <a:lnTo>
                  <a:pt x="301075" y="251012"/>
                </a:lnTo>
                <a:lnTo>
                  <a:pt x="295813" y="259133"/>
                </a:lnTo>
                <a:lnTo>
                  <a:pt x="283441" y="267141"/>
                </a:lnTo>
                <a:lnTo>
                  <a:pt x="262242" y="273467"/>
                </a:lnTo>
                <a:lnTo>
                  <a:pt x="261882" y="273532"/>
                </a:lnTo>
                <a:lnTo>
                  <a:pt x="261781" y="274874"/>
                </a:lnTo>
                <a:lnTo>
                  <a:pt x="261623" y="275181"/>
                </a:lnTo>
                <a:lnTo>
                  <a:pt x="259267" y="284149"/>
                </a:lnTo>
                <a:lnTo>
                  <a:pt x="259320" y="295529"/>
                </a:lnTo>
                <a:lnTo>
                  <a:pt x="261085" y="308068"/>
                </a:lnTo>
                <a:lnTo>
                  <a:pt x="263862" y="320512"/>
                </a:lnTo>
              </a:path>
              <a:path w="301625" h="482600">
                <a:moveTo>
                  <a:pt x="254797" y="352825"/>
                </a:moveTo>
                <a:lnTo>
                  <a:pt x="224818" y="385786"/>
                </a:lnTo>
                <a:lnTo>
                  <a:pt x="218077" y="399166"/>
                </a:lnTo>
                <a:lnTo>
                  <a:pt x="209448" y="437565"/>
                </a:lnTo>
                <a:lnTo>
                  <a:pt x="181940" y="457603"/>
                </a:lnTo>
                <a:lnTo>
                  <a:pt x="175724" y="456820"/>
                </a:lnTo>
                <a:lnTo>
                  <a:pt x="168876" y="455054"/>
                </a:lnTo>
                <a:lnTo>
                  <a:pt x="160960" y="453181"/>
                </a:lnTo>
                <a:lnTo>
                  <a:pt x="151538" y="452078"/>
                </a:lnTo>
                <a:lnTo>
                  <a:pt x="133255" y="450198"/>
                </a:lnTo>
                <a:lnTo>
                  <a:pt x="113841" y="447046"/>
                </a:lnTo>
                <a:lnTo>
                  <a:pt x="94761" y="444219"/>
                </a:lnTo>
                <a:lnTo>
                  <a:pt x="77482" y="443315"/>
                </a:lnTo>
                <a:lnTo>
                  <a:pt x="69098" y="441674"/>
                </a:lnTo>
                <a:lnTo>
                  <a:pt x="57996" y="438866"/>
                </a:lnTo>
                <a:lnTo>
                  <a:pt x="45898" y="438778"/>
                </a:lnTo>
                <a:lnTo>
                  <a:pt x="34527" y="445298"/>
                </a:lnTo>
                <a:lnTo>
                  <a:pt x="28413" y="450632"/>
                </a:lnTo>
                <a:lnTo>
                  <a:pt x="24624" y="452698"/>
                </a:lnTo>
                <a:lnTo>
                  <a:pt x="21034" y="456133"/>
                </a:lnTo>
                <a:lnTo>
                  <a:pt x="15513" y="465574"/>
                </a:lnTo>
                <a:lnTo>
                  <a:pt x="15350" y="465890"/>
                </a:lnTo>
                <a:lnTo>
                  <a:pt x="2456" y="479610"/>
                </a:lnTo>
                <a:lnTo>
                  <a:pt x="0" y="482605"/>
                </a:lnTo>
              </a:path>
            </a:pathLst>
          </a:custGeom>
          <a:ln w="3175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62060" y="4066628"/>
            <a:ext cx="38100" cy="80010"/>
          </a:xfrm>
          <a:custGeom>
            <a:avLst/>
            <a:gdLst/>
            <a:ahLst/>
            <a:cxnLst/>
            <a:rect l="l" t="t" r="r" b="b"/>
            <a:pathLst>
              <a:path w="38100" h="80010">
                <a:moveTo>
                  <a:pt x="38098" y="0"/>
                </a:moveTo>
                <a:lnTo>
                  <a:pt x="31212" y="17035"/>
                </a:lnTo>
                <a:lnTo>
                  <a:pt x="20334" y="43602"/>
                </a:lnTo>
                <a:lnTo>
                  <a:pt x="8813" y="68311"/>
                </a:lnTo>
                <a:lnTo>
                  <a:pt x="0" y="79772"/>
                </a:lnTo>
              </a:path>
            </a:pathLst>
          </a:custGeom>
          <a:ln w="3175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79077" y="5472367"/>
            <a:ext cx="196850" cy="27305"/>
          </a:xfrm>
          <a:custGeom>
            <a:avLst/>
            <a:gdLst/>
            <a:ahLst/>
            <a:cxnLst/>
            <a:rect l="l" t="t" r="r" b="b"/>
            <a:pathLst>
              <a:path w="196850" h="27304">
                <a:moveTo>
                  <a:pt x="196852" y="0"/>
                </a:moveTo>
                <a:lnTo>
                  <a:pt x="142471" y="17033"/>
                </a:lnTo>
                <a:lnTo>
                  <a:pt x="109104" y="25130"/>
                </a:lnTo>
                <a:lnTo>
                  <a:pt x="83241" y="27251"/>
                </a:lnTo>
                <a:lnTo>
                  <a:pt x="51376" y="26354"/>
                </a:lnTo>
                <a:lnTo>
                  <a:pt x="0" y="25397"/>
                </a:lnTo>
              </a:path>
            </a:pathLst>
          </a:custGeom>
          <a:ln w="3175">
            <a:solidFill>
              <a:srgbClr val="67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1599" y="3612538"/>
            <a:ext cx="2971184" cy="369723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361917" y="5068263"/>
            <a:ext cx="2124075" cy="496570"/>
          </a:xfrm>
          <a:custGeom>
            <a:avLst/>
            <a:gdLst/>
            <a:ahLst/>
            <a:cxnLst/>
            <a:rect l="l" t="t" r="r" b="b"/>
            <a:pathLst>
              <a:path w="2124075" h="496570">
                <a:moveTo>
                  <a:pt x="2123935" y="0"/>
                </a:moveTo>
                <a:lnTo>
                  <a:pt x="1881529" y="0"/>
                </a:lnTo>
                <a:lnTo>
                  <a:pt x="1673755" y="277033"/>
                </a:lnTo>
                <a:lnTo>
                  <a:pt x="0" y="277033"/>
                </a:lnTo>
                <a:lnTo>
                  <a:pt x="0" y="496352"/>
                </a:lnTo>
                <a:lnTo>
                  <a:pt x="2123935" y="496352"/>
                </a:lnTo>
                <a:lnTo>
                  <a:pt x="2123935" y="0"/>
                </a:lnTo>
                <a:close/>
              </a:path>
            </a:pathLst>
          </a:custGeom>
          <a:solidFill>
            <a:srgbClr val="FFD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361917" y="5068263"/>
            <a:ext cx="2124075" cy="496570"/>
          </a:xfrm>
          <a:custGeom>
            <a:avLst/>
            <a:gdLst/>
            <a:ahLst/>
            <a:cxnLst/>
            <a:rect l="l" t="t" r="r" b="b"/>
            <a:pathLst>
              <a:path w="2124075" h="496570">
                <a:moveTo>
                  <a:pt x="0" y="277033"/>
                </a:moveTo>
                <a:lnTo>
                  <a:pt x="1673755" y="277033"/>
                </a:lnTo>
                <a:lnTo>
                  <a:pt x="1881529" y="0"/>
                </a:lnTo>
                <a:lnTo>
                  <a:pt x="2123935" y="0"/>
                </a:lnTo>
                <a:lnTo>
                  <a:pt x="2123935" y="496352"/>
                </a:lnTo>
                <a:lnTo>
                  <a:pt x="0" y="496352"/>
                </a:lnTo>
                <a:lnTo>
                  <a:pt x="0" y="277033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804808" y="5564616"/>
            <a:ext cx="669925" cy="1639570"/>
          </a:xfrm>
          <a:custGeom>
            <a:avLst/>
            <a:gdLst/>
            <a:ahLst/>
            <a:cxnLst/>
            <a:rect l="l" t="t" r="r" b="b"/>
            <a:pathLst>
              <a:path w="669925" h="1639570">
                <a:moveTo>
                  <a:pt x="669498" y="0"/>
                </a:moveTo>
                <a:lnTo>
                  <a:pt x="0" y="0"/>
                </a:lnTo>
                <a:lnTo>
                  <a:pt x="0" y="1639124"/>
                </a:lnTo>
                <a:lnTo>
                  <a:pt x="669498" y="1639124"/>
                </a:lnTo>
                <a:lnTo>
                  <a:pt x="669498" y="0"/>
                </a:lnTo>
                <a:close/>
              </a:path>
            </a:pathLst>
          </a:custGeom>
          <a:solidFill>
            <a:srgbClr val="FFD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804808" y="5564616"/>
            <a:ext cx="669925" cy="1639570"/>
          </a:xfrm>
          <a:custGeom>
            <a:avLst/>
            <a:gdLst/>
            <a:ahLst/>
            <a:cxnLst/>
            <a:rect l="l" t="t" r="r" b="b"/>
            <a:pathLst>
              <a:path w="669925" h="1639570">
                <a:moveTo>
                  <a:pt x="0" y="0"/>
                </a:moveTo>
                <a:lnTo>
                  <a:pt x="669498" y="0"/>
                </a:lnTo>
                <a:lnTo>
                  <a:pt x="669498" y="1639124"/>
                </a:lnTo>
                <a:lnTo>
                  <a:pt x="0" y="16391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546611" y="6995965"/>
            <a:ext cx="1927860" cy="208279"/>
          </a:xfrm>
          <a:custGeom>
            <a:avLst/>
            <a:gdLst/>
            <a:ahLst/>
            <a:cxnLst/>
            <a:rect l="l" t="t" r="r" b="b"/>
            <a:pathLst>
              <a:path w="1927859" h="208279">
                <a:moveTo>
                  <a:pt x="1927698" y="0"/>
                </a:moveTo>
                <a:lnTo>
                  <a:pt x="0" y="0"/>
                </a:lnTo>
                <a:lnTo>
                  <a:pt x="0" y="207777"/>
                </a:lnTo>
                <a:lnTo>
                  <a:pt x="1927698" y="207777"/>
                </a:lnTo>
                <a:lnTo>
                  <a:pt x="1927698" y="0"/>
                </a:lnTo>
                <a:close/>
              </a:path>
            </a:pathLst>
          </a:custGeom>
          <a:solidFill>
            <a:srgbClr val="FFD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546611" y="6995965"/>
            <a:ext cx="1927860" cy="208279"/>
          </a:xfrm>
          <a:custGeom>
            <a:avLst/>
            <a:gdLst/>
            <a:ahLst/>
            <a:cxnLst/>
            <a:rect l="l" t="t" r="r" b="b"/>
            <a:pathLst>
              <a:path w="1927859" h="208279">
                <a:moveTo>
                  <a:pt x="1927698" y="0"/>
                </a:moveTo>
                <a:lnTo>
                  <a:pt x="0" y="0"/>
                </a:lnTo>
                <a:lnTo>
                  <a:pt x="0" y="207777"/>
                </a:lnTo>
                <a:lnTo>
                  <a:pt x="1927698" y="207777"/>
                </a:lnTo>
                <a:lnTo>
                  <a:pt x="1927698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569695" y="5107858"/>
            <a:ext cx="1858645" cy="2211705"/>
          </a:xfrm>
          <a:custGeom>
            <a:avLst/>
            <a:gdLst/>
            <a:ahLst/>
            <a:cxnLst/>
            <a:rect l="l" t="t" r="r" b="b"/>
            <a:pathLst>
              <a:path w="1858645" h="2211704">
                <a:moveTo>
                  <a:pt x="196227" y="2095893"/>
                </a:moveTo>
                <a:lnTo>
                  <a:pt x="0" y="2095893"/>
                </a:lnTo>
                <a:lnTo>
                  <a:pt x="0" y="2211324"/>
                </a:lnTo>
                <a:lnTo>
                  <a:pt x="196227" y="2211324"/>
                </a:lnTo>
                <a:lnTo>
                  <a:pt x="196227" y="2095893"/>
                </a:lnTo>
                <a:close/>
              </a:path>
              <a:path w="1858645" h="2211704">
                <a:moveTo>
                  <a:pt x="1606372" y="8547"/>
                </a:moveTo>
                <a:lnTo>
                  <a:pt x="1593557" y="0"/>
                </a:lnTo>
                <a:lnTo>
                  <a:pt x="1493888" y="133845"/>
                </a:lnTo>
                <a:lnTo>
                  <a:pt x="1505267" y="143814"/>
                </a:lnTo>
                <a:lnTo>
                  <a:pt x="1606372" y="8547"/>
                </a:lnTo>
                <a:close/>
              </a:path>
              <a:path w="1858645" h="2211704">
                <a:moveTo>
                  <a:pt x="1858441" y="2095893"/>
                </a:moveTo>
                <a:lnTo>
                  <a:pt x="1662201" y="2095893"/>
                </a:lnTo>
                <a:lnTo>
                  <a:pt x="1662201" y="2211324"/>
                </a:lnTo>
                <a:lnTo>
                  <a:pt x="1858441" y="2211324"/>
                </a:lnTo>
                <a:lnTo>
                  <a:pt x="1858441" y="2095893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63583" y="5107849"/>
            <a:ext cx="113030" cy="144145"/>
          </a:xfrm>
          <a:custGeom>
            <a:avLst/>
            <a:gdLst/>
            <a:ahLst/>
            <a:cxnLst/>
            <a:rect l="l" t="t" r="r" b="b"/>
            <a:pathLst>
              <a:path w="113029" h="144145">
                <a:moveTo>
                  <a:pt x="112488" y="8545"/>
                </a:moveTo>
                <a:lnTo>
                  <a:pt x="11390" y="143816"/>
                </a:lnTo>
                <a:lnTo>
                  <a:pt x="0" y="133847"/>
                </a:lnTo>
                <a:lnTo>
                  <a:pt x="99673" y="0"/>
                </a:lnTo>
                <a:lnTo>
                  <a:pt x="112488" y="854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025139" y="5083641"/>
            <a:ext cx="130175" cy="144145"/>
          </a:xfrm>
          <a:custGeom>
            <a:avLst/>
            <a:gdLst/>
            <a:ahLst/>
            <a:cxnLst/>
            <a:rect l="l" t="t" r="r" b="b"/>
            <a:pathLst>
              <a:path w="130175" h="144145">
                <a:moveTo>
                  <a:pt x="78313" y="0"/>
                </a:moveTo>
                <a:lnTo>
                  <a:pt x="0" y="108220"/>
                </a:lnTo>
                <a:lnTo>
                  <a:pt x="49834" y="143817"/>
                </a:lnTo>
                <a:lnTo>
                  <a:pt x="129574" y="35600"/>
                </a:lnTo>
                <a:lnTo>
                  <a:pt x="7831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025139" y="5083641"/>
            <a:ext cx="130175" cy="144145"/>
          </a:xfrm>
          <a:custGeom>
            <a:avLst/>
            <a:gdLst/>
            <a:ahLst/>
            <a:cxnLst/>
            <a:rect l="l" t="t" r="r" b="b"/>
            <a:pathLst>
              <a:path w="130175" h="144145">
                <a:moveTo>
                  <a:pt x="129574" y="35600"/>
                </a:moveTo>
                <a:lnTo>
                  <a:pt x="49834" y="143817"/>
                </a:lnTo>
                <a:lnTo>
                  <a:pt x="0" y="108220"/>
                </a:lnTo>
                <a:lnTo>
                  <a:pt x="78313" y="0"/>
                </a:lnTo>
                <a:lnTo>
                  <a:pt x="129574" y="3560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5879" y="4400541"/>
            <a:ext cx="809238" cy="973472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9035636" y="5076216"/>
            <a:ext cx="191770" cy="244475"/>
          </a:xfrm>
          <a:custGeom>
            <a:avLst/>
            <a:gdLst/>
            <a:ahLst/>
            <a:cxnLst/>
            <a:rect l="l" t="t" r="r" b="b"/>
            <a:pathLst>
              <a:path w="191770" h="244475">
                <a:moveTo>
                  <a:pt x="191297" y="12699"/>
                </a:moveTo>
                <a:lnTo>
                  <a:pt x="173037" y="0"/>
                </a:lnTo>
                <a:lnTo>
                  <a:pt x="0" y="228602"/>
                </a:lnTo>
                <a:lnTo>
                  <a:pt x="19051" y="244478"/>
                </a:lnTo>
                <a:lnTo>
                  <a:pt x="191297" y="1269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993952" y="5197672"/>
            <a:ext cx="74930" cy="78105"/>
          </a:xfrm>
          <a:custGeom>
            <a:avLst/>
            <a:gdLst/>
            <a:ahLst/>
            <a:cxnLst/>
            <a:rect l="l" t="t" r="r" b="b"/>
            <a:pathLst>
              <a:path w="74929" h="78104">
                <a:moveTo>
                  <a:pt x="40086" y="0"/>
                </a:moveTo>
                <a:lnTo>
                  <a:pt x="0" y="56757"/>
                </a:lnTo>
                <a:lnTo>
                  <a:pt x="26988" y="77788"/>
                </a:lnTo>
                <a:lnTo>
                  <a:pt x="74613" y="24210"/>
                </a:lnTo>
                <a:lnTo>
                  <a:pt x="4008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93952" y="5197672"/>
            <a:ext cx="74930" cy="78105"/>
          </a:xfrm>
          <a:custGeom>
            <a:avLst/>
            <a:gdLst/>
            <a:ahLst/>
            <a:cxnLst/>
            <a:rect l="l" t="t" r="r" b="b"/>
            <a:pathLst>
              <a:path w="74929" h="78104">
                <a:moveTo>
                  <a:pt x="40086" y="0"/>
                </a:moveTo>
                <a:lnTo>
                  <a:pt x="74613" y="24210"/>
                </a:lnTo>
                <a:lnTo>
                  <a:pt x="26988" y="77788"/>
                </a:lnTo>
                <a:lnTo>
                  <a:pt x="0" y="56757"/>
                </a:lnTo>
                <a:lnTo>
                  <a:pt x="40086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854764" y="3828890"/>
            <a:ext cx="563245" cy="482600"/>
          </a:xfrm>
          <a:custGeom>
            <a:avLst/>
            <a:gdLst/>
            <a:ahLst/>
            <a:cxnLst/>
            <a:rect l="l" t="t" r="r" b="b"/>
            <a:pathLst>
              <a:path w="563245" h="482600">
                <a:moveTo>
                  <a:pt x="527781" y="0"/>
                </a:moveTo>
                <a:lnTo>
                  <a:pt x="528728" y="5885"/>
                </a:lnTo>
                <a:lnTo>
                  <a:pt x="530933" y="13043"/>
                </a:lnTo>
                <a:lnTo>
                  <a:pt x="533449" y="20897"/>
                </a:lnTo>
                <a:lnTo>
                  <a:pt x="535322" y="28872"/>
                </a:lnTo>
                <a:lnTo>
                  <a:pt x="536909" y="34760"/>
                </a:lnTo>
                <a:lnTo>
                  <a:pt x="539333" y="41460"/>
                </a:lnTo>
                <a:lnTo>
                  <a:pt x="541728" y="49259"/>
                </a:lnTo>
                <a:lnTo>
                  <a:pt x="543228" y="58446"/>
                </a:lnTo>
                <a:lnTo>
                  <a:pt x="544990" y="66948"/>
                </a:lnTo>
                <a:lnTo>
                  <a:pt x="548102" y="76591"/>
                </a:lnTo>
                <a:lnTo>
                  <a:pt x="551067" y="86761"/>
                </a:lnTo>
                <a:lnTo>
                  <a:pt x="552387" y="96840"/>
                </a:lnTo>
                <a:lnTo>
                  <a:pt x="552536" y="110014"/>
                </a:lnTo>
                <a:lnTo>
                  <a:pt x="551391" y="116930"/>
                </a:lnTo>
                <a:lnTo>
                  <a:pt x="546569" y="122566"/>
                </a:lnTo>
                <a:lnTo>
                  <a:pt x="535683" y="131900"/>
                </a:lnTo>
                <a:lnTo>
                  <a:pt x="530689" y="139975"/>
                </a:lnTo>
                <a:lnTo>
                  <a:pt x="536293" y="179510"/>
                </a:lnTo>
                <a:lnTo>
                  <a:pt x="548985" y="211180"/>
                </a:lnTo>
                <a:lnTo>
                  <a:pt x="550077" y="213761"/>
                </a:lnTo>
                <a:lnTo>
                  <a:pt x="552980" y="220692"/>
                </a:lnTo>
                <a:lnTo>
                  <a:pt x="557355" y="231160"/>
                </a:lnTo>
                <a:lnTo>
                  <a:pt x="562860" y="244350"/>
                </a:lnTo>
                <a:lnTo>
                  <a:pt x="562989" y="251012"/>
                </a:lnTo>
                <a:lnTo>
                  <a:pt x="557727" y="259133"/>
                </a:lnTo>
                <a:lnTo>
                  <a:pt x="545354" y="267141"/>
                </a:lnTo>
                <a:lnTo>
                  <a:pt x="524155" y="273467"/>
                </a:lnTo>
                <a:lnTo>
                  <a:pt x="523796" y="273532"/>
                </a:lnTo>
                <a:lnTo>
                  <a:pt x="523694" y="274874"/>
                </a:lnTo>
                <a:lnTo>
                  <a:pt x="523537" y="275181"/>
                </a:lnTo>
                <a:lnTo>
                  <a:pt x="521180" y="284149"/>
                </a:lnTo>
                <a:lnTo>
                  <a:pt x="521234" y="295529"/>
                </a:lnTo>
                <a:lnTo>
                  <a:pt x="522998" y="308068"/>
                </a:lnTo>
                <a:lnTo>
                  <a:pt x="525776" y="320512"/>
                </a:lnTo>
              </a:path>
              <a:path w="563245" h="482600">
                <a:moveTo>
                  <a:pt x="516710" y="352825"/>
                </a:moveTo>
                <a:lnTo>
                  <a:pt x="486732" y="385786"/>
                </a:lnTo>
                <a:lnTo>
                  <a:pt x="479990" y="399166"/>
                </a:lnTo>
                <a:lnTo>
                  <a:pt x="471361" y="437565"/>
                </a:lnTo>
                <a:lnTo>
                  <a:pt x="443854" y="457603"/>
                </a:lnTo>
                <a:lnTo>
                  <a:pt x="437638" y="456820"/>
                </a:lnTo>
                <a:lnTo>
                  <a:pt x="430790" y="455054"/>
                </a:lnTo>
                <a:lnTo>
                  <a:pt x="422873" y="453181"/>
                </a:lnTo>
                <a:lnTo>
                  <a:pt x="413452" y="452078"/>
                </a:lnTo>
                <a:lnTo>
                  <a:pt x="395169" y="450198"/>
                </a:lnTo>
                <a:lnTo>
                  <a:pt x="375754" y="447046"/>
                </a:lnTo>
                <a:lnTo>
                  <a:pt x="356675" y="444219"/>
                </a:lnTo>
                <a:lnTo>
                  <a:pt x="339397" y="443315"/>
                </a:lnTo>
                <a:lnTo>
                  <a:pt x="331013" y="441674"/>
                </a:lnTo>
                <a:lnTo>
                  <a:pt x="319910" y="438866"/>
                </a:lnTo>
                <a:lnTo>
                  <a:pt x="307812" y="438778"/>
                </a:lnTo>
                <a:lnTo>
                  <a:pt x="296442" y="445298"/>
                </a:lnTo>
                <a:lnTo>
                  <a:pt x="290327" y="450632"/>
                </a:lnTo>
                <a:lnTo>
                  <a:pt x="286538" y="452698"/>
                </a:lnTo>
                <a:lnTo>
                  <a:pt x="282947" y="456133"/>
                </a:lnTo>
                <a:lnTo>
                  <a:pt x="277426" y="465574"/>
                </a:lnTo>
                <a:lnTo>
                  <a:pt x="277263" y="465890"/>
                </a:lnTo>
                <a:lnTo>
                  <a:pt x="264369" y="479610"/>
                </a:lnTo>
                <a:lnTo>
                  <a:pt x="261913" y="482605"/>
                </a:lnTo>
              </a:path>
              <a:path w="563245" h="482600">
                <a:moveTo>
                  <a:pt x="38098" y="237737"/>
                </a:moveTo>
                <a:lnTo>
                  <a:pt x="31212" y="254772"/>
                </a:lnTo>
                <a:lnTo>
                  <a:pt x="20334" y="281340"/>
                </a:lnTo>
                <a:lnTo>
                  <a:pt x="8813" y="306049"/>
                </a:lnTo>
                <a:lnTo>
                  <a:pt x="0" y="317510"/>
                </a:lnTo>
              </a:path>
            </a:pathLst>
          </a:custGeom>
          <a:ln w="3175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571781" y="5472367"/>
            <a:ext cx="196850" cy="27305"/>
          </a:xfrm>
          <a:custGeom>
            <a:avLst/>
            <a:gdLst/>
            <a:ahLst/>
            <a:cxnLst/>
            <a:rect l="l" t="t" r="r" b="b"/>
            <a:pathLst>
              <a:path w="196850" h="27304">
                <a:moveTo>
                  <a:pt x="196852" y="0"/>
                </a:moveTo>
                <a:lnTo>
                  <a:pt x="142471" y="17033"/>
                </a:lnTo>
                <a:lnTo>
                  <a:pt x="109104" y="25130"/>
                </a:lnTo>
                <a:lnTo>
                  <a:pt x="83241" y="27251"/>
                </a:lnTo>
                <a:lnTo>
                  <a:pt x="51376" y="26354"/>
                </a:lnTo>
                <a:lnTo>
                  <a:pt x="0" y="25397"/>
                </a:lnTo>
              </a:path>
            </a:pathLst>
          </a:custGeom>
          <a:ln w="3175">
            <a:solidFill>
              <a:srgbClr val="67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971901" y="5290253"/>
            <a:ext cx="422275" cy="24765"/>
          </a:xfrm>
          <a:custGeom>
            <a:avLst/>
            <a:gdLst/>
            <a:ahLst/>
            <a:cxnLst/>
            <a:rect l="l" t="t" r="r" b="b"/>
            <a:pathLst>
              <a:path w="422275" h="24764">
                <a:moveTo>
                  <a:pt x="422278" y="0"/>
                </a:moveTo>
                <a:lnTo>
                  <a:pt x="0" y="0"/>
                </a:lnTo>
                <a:lnTo>
                  <a:pt x="0" y="24606"/>
                </a:lnTo>
                <a:lnTo>
                  <a:pt x="422278" y="24606"/>
                </a:lnTo>
                <a:lnTo>
                  <a:pt x="422278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949307" y="5298562"/>
            <a:ext cx="638175" cy="47625"/>
          </a:xfrm>
          <a:custGeom>
            <a:avLst/>
            <a:gdLst/>
            <a:ahLst/>
            <a:cxnLst/>
            <a:rect l="l" t="t" r="r" b="b"/>
            <a:pathLst>
              <a:path w="638175" h="47625">
                <a:moveTo>
                  <a:pt x="638176" y="0"/>
                </a:moveTo>
                <a:lnTo>
                  <a:pt x="0" y="0"/>
                </a:lnTo>
                <a:lnTo>
                  <a:pt x="0" y="47623"/>
                </a:lnTo>
                <a:lnTo>
                  <a:pt x="638176" y="47623"/>
                </a:lnTo>
                <a:lnTo>
                  <a:pt x="63817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25778" y="5219402"/>
            <a:ext cx="140856" cy="7894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6436" y="4023633"/>
            <a:ext cx="1480256" cy="1232797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8202099" y="4832254"/>
            <a:ext cx="344170" cy="387985"/>
          </a:xfrm>
          <a:custGeom>
            <a:avLst/>
            <a:gdLst/>
            <a:ahLst/>
            <a:cxnLst/>
            <a:rect l="l" t="t" r="r" b="b"/>
            <a:pathLst>
              <a:path w="344170" h="387985">
                <a:moveTo>
                  <a:pt x="343631" y="387731"/>
                </a:moveTo>
                <a:lnTo>
                  <a:pt x="284580" y="290278"/>
                </a:lnTo>
                <a:lnTo>
                  <a:pt x="181810" y="319323"/>
                </a:lnTo>
                <a:lnTo>
                  <a:pt x="236581" y="202158"/>
                </a:lnTo>
                <a:lnTo>
                  <a:pt x="129283" y="252309"/>
                </a:lnTo>
                <a:lnTo>
                  <a:pt x="204858" y="148888"/>
                </a:lnTo>
                <a:lnTo>
                  <a:pt x="92495" y="197859"/>
                </a:lnTo>
                <a:lnTo>
                  <a:pt x="166305" y="104306"/>
                </a:lnTo>
                <a:lnTo>
                  <a:pt x="50479" y="150940"/>
                </a:lnTo>
                <a:lnTo>
                  <a:pt x="134877" y="63327"/>
                </a:lnTo>
                <a:lnTo>
                  <a:pt x="0" y="82511"/>
                </a:lnTo>
                <a:lnTo>
                  <a:pt x="82511" y="0"/>
                </a:lnTo>
              </a:path>
            </a:pathLst>
          </a:custGeom>
          <a:ln w="108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70948" y="4794263"/>
            <a:ext cx="132148" cy="10454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28542" y="2590390"/>
            <a:ext cx="1232002" cy="1340956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042333" y="5035287"/>
            <a:ext cx="866140" cy="391160"/>
          </a:xfrm>
          <a:custGeom>
            <a:avLst/>
            <a:gdLst/>
            <a:ahLst/>
            <a:cxnLst/>
            <a:rect l="l" t="t" r="r" b="b"/>
            <a:pathLst>
              <a:path w="866139" h="391160">
                <a:moveTo>
                  <a:pt x="142786" y="0"/>
                </a:moveTo>
                <a:lnTo>
                  <a:pt x="113474" y="29830"/>
                </a:lnTo>
                <a:lnTo>
                  <a:pt x="70349" y="101603"/>
                </a:lnTo>
                <a:lnTo>
                  <a:pt x="39025" y="159226"/>
                </a:lnTo>
                <a:lnTo>
                  <a:pt x="0" y="234082"/>
                </a:lnTo>
                <a:lnTo>
                  <a:pt x="54849" y="250655"/>
                </a:lnTo>
                <a:lnTo>
                  <a:pt x="102964" y="270074"/>
                </a:lnTo>
                <a:lnTo>
                  <a:pt x="147038" y="291200"/>
                </a:lnTo>
                <a:lnTo>
                  <a:pt x="189766" y="312896"/>
                </a:lnTo>
                <a:lnTo>
                  <a:pt x="233841" y="334023"/>
                </a:lnTo>
                <a:lnTo>
                  <a:pt x="281957" y="353442"/>
                </a:lnTo>
                <a:lnTo>
                  <a:pt x="336809" y="370014"/>
                </a:lnTo>
                <a:lnTo>
                  <a:pt x="421525" y="364955"/>
                </a:lnTo>
                <a:lnTo>
                  <a:pt x="493626" y="362805"/>
                </a:lnTo>
                <a:lnTo>
                  <a:pt x="554392" y="363074"/>
                </a:lnTo>
                <a:lnTo>
                  <a:pt x="605101" y="365274"/>
                </a:lnTo>
                <a:lnTo>
                  <a:pt x="647031" y="368915"/>
                </a:lnTo>
                <a:lnTo>
                  <a:pt x="709674" y="378561"/>
                </a:lnTo>
                <a:lnTo>
                  <a:pt x="762240" y="390599"/>
                </a:lnTo>
                <a:lnTo>
                  <a:pt x="787321" y="390791"/>
                </a:lnTo>
                <a:lnTo>
                  <a:pt x="842032" y="335652"/>
                </a:lnTo>
                <a:lnTo>
                  <a:pt x="862260" y="299212"/>
                </a:lnTo>
                <a:lnTo>
                  <a:pt x="865867" y="283719"/>
                </a:lnTo>
                <a:lnTo>
                  <a:pt x="859826" y="273675"/>
                </a:lnTo>
                <a:lnTo>
                  <a:pt x="808764" y="246898"/>
                </a:lnTo>
                <a:lnTo>
                  <a:pt x="759175" y="221240"/>
                </a:lnTo>
                <a:lnTo>
                  <a:pt x="711628" y="197285"/>
                </a:lnTo>
                <a:lnTo>
                  <a:pt x="666688" y="175615"/>
                </a:lnTo>
                <a:lnTo>
                  <a:pt x="624921" y="156815"/>
                </a:lnTo>
                <a:lnTo>
                  <a:pt x="586894" y="141468"/>
                </a:lnTo>
                <a:lnTo>
                  <a:pt x="162702" y="16919"/>
                </a:lnTo>
                <a:lnTo>
                  <a:pt x="156997" y="20719"/>
                </a:lnTo>
                <a:lnTo>
                  <a:pt x="153440" y="19129"/>
                </a:lnTo>
                <a:lnTo>
                  <a:pt x="151136" y="14206"/>
                </a:lnTo>
                <a:lnTo>
                  <a:pt x="149189" y="8005"/>
                </a:lnTo>
                <a:lnTo>
                  <a:pt x="146704" y="2584"/>
                </a:lnTo>
                <a:lnTo>
                  <a:pt x="142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48203" y="3871669"/>
            <a:ext cx="386508" cy="183722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6332021" y="4305664"/>
            <a:ext cx="1073150" cy="1983739"/>
          </a:xfrm>
          <a:custGeom>
            <a:avLst/>
            <a:gdLst/>
            <a:ahLst/>
            <a:cxnLst/>
            <a:rect l="l" t="t" r="r" b="b"/>
            <a:pathLst>
              <a:path w="1073150" h="1983739">
                <a:moveTo>
                  <a:pt x="384155" y="0"/>
                </a:moveTo>
                <a:lnTo>
                  <a:pt x="376868" y="9992"/>
                </a:lnTo>
                <a:lnTo>
                  <a:pt x="362888" y="27297"/>
                </a:lnTo>
                <a:lnTo>
                  <a:pt x="355601" y="37289"/>
                </a:lnTo>
                <a:lnTo>
                  <a:pt x="417200" y="42870"/>
                </a:lnTo>
                <a:lnTo>
                  <a:pt x="469732" y="50183"/>
                </a:lnTo>
                <a:lnTo>
                  <a:pt x="515842" y="60791"/>
                </a:lnTo>
                <a:lnTo>
                  <a:pt x="558176" y="76260"/>
                </a:lnTo>
                <a:lnTo>
                  <a:pt x="599379" y="98151"/>
                </a:lnTo>
                <a:lnTo>
                  <a:pt x="642096" y="128031"/>
                </a:lnTo>
                <a:lnTo>
                  <a:pt x="688974" y="167462"/>
                </a:lnTo>
                <a:lnTo>
                  <a:pt x="568324" y="573862"/>
                </a:lnTo>
                <a:lnTo>
                  <a:pt x="63500" y="853262"/>
                </a:lnTo>
                <a:lnTo>
                  <a:pt x="0" y="973912"/>
                </a:lnTo>
                <a:lnTo>
                  <a:pt x="187322" y="1386659"/>
                </a:lnTo>
                <a:lnTo>
                  <a:pt x="220173" y="1438974"/>
                </a:lnTo>
                <a:lnTo>
                  <a:pt x="259417" y="1474877"/>
                </a:lnTo>
                <a:lnTo>
                  <a:pt x="324917" y="1517795"/>
                </a:lnTo>
                <a:lnTo>
                  <a:pt x="347296" y="1533717"/>
                </a:lnTo>
                <a:lnTo>
                  <a:pt x="391038" y="1574787"/>
                </a:lnTo>
                <a:lnTo>
                  <a:pt x="431386" y="1635713"/>
                </a:lnTo>
                <a:lnTo>
                  <a:pt x="449522" y="1676456"/>
                </a:lnTo>
                <a:lnTo>
                  <a:pt x="465893" y="1725562"/>
                </a:lnTo>
                <a:lnTo>
                  <a:pt x="480191" y="1784167"/>
                </a:lnTo>
                <a:lnTo>
                  <a:pt x="492112" y="1853402"/>
                </a:lnTo>
                <a:lnTo>
                  <a:pt x="510545" y="1983323"/>
                </a:lnTo>
                <a:lnTo>
                  <a:pt x="1073130" y="1935951"/>
                </a:lnTo>
                <a:lnTo>
                  <a:pt x="1071841" y="1883068"/>
                </a:lnTo>
                <a:lnTo>
                  <a:pt x="1065193" y="1758153"/>
                </a:lnTo>
                <a:lnTo>
                  <a:pt x="1049020" y="1611806"/>
                </a:lnTo>
                <a:lnTo>
                  <a:pt x="1019155" y="1494629"/>
                </a:lnTo>
                <a:lnTo>
                  <a:pt x="972031" y="1432511"/>
                </a:lnTo>
                <a:lnTo>
                  <a:pt x="935714" y="1398684"/>
                </a:lnTo>
                <a:lnTo>
                  <a:pt x="894038" y="1363866"/>
                </a:lnTo>
                <a:lnTo>
                  <a:pt x="849365" y="1328694"/>
                </a:lnTo>
                <a:lnTo>
                  <a:pt x="804051" y="1293809"/>
                </a:lnTo>
                <a:lnTo>
                  <a:pt x="760458" y="1259850"/>
                </a:lnTo>
                <a:lnTo>
                  <a:pt x="720943" y="1227457"/>
                </a:lnTo>
                <a:lnTo>
                  <a:pt x="687867" y="1197269"/>
                </a:lnTo>
                <a:lnTo>
                  <a:pt x="663588" y="1169925"/>
                </a:lnTo>
                <a:lnTo>
                  <a:pt x="650465" y="1146065"/>
                </a:lnTo>
                <a:lnTo>
                  <a:pt x="650858" y="1126328"/>
                </a:lnTo>
                <a:lnTo>
                  <a:pt x="664383" y="1103815"/>
                </a:lnTo>
                <a:lnTo>
                  <a:pt x="686324" y="1075004"/>
                </a:lnTo>
                <a:lnTo>
                  <a:pt x="714706" y="1040840"/>
                </a:lnTo>
                <a:lnTo>
                  <a:pt x="747553" y="1002268"/>
                </a:lnTo>
                <a:lnTo>
                  <a:pt x="782890" y="960232"/>
                </a:lnTo>
                <a:lnTo>
                  <a:pt x="818743" y="915677"/>
                </a:lnTo>
                <a:lnTo>
                  <a:pt x="853136" y="869548"/>
                </a:lnTo>
                <a:lnTo>
                  <a:pt x="884094" y="822789"/>
                </a:lnTo>
                <a:lnTo>
                  <a:pt x="909643" y="776344"/>
                </a:lnTo>
                <a:lnTo>
                  <a:pt x="927805" y="731160"/>
                </a:lnTo>
                <a:lnTo>
                  <a:pt x="936608" y="688179"/>
                </a:lnTo>
                <a:lnTo>
                  <a:pt x="924603" y="536822"/>
                </a:lnTo>
                <a:lnTo>
                  <a:pt x="885808" y="352424"/>
                </a:lnTo>
                <a:lnTo>
                  <a:pt x="844632" y="196601"/>
                </a:lnTo>
                <a:lnTo>
                  <a:pt x="825483" y="130968"/>
                </a:lnTo>
                <a:lnTo>
                  <a:pt x="818203" y="139896"/>
                </a:lnTo>
                <a:lnTo>
                  <a:pt x="800514" y="157554"/>
                </a:lnTo>
                <a:lnTo>
                  <a:pt x="778641" y="170253"/>
                </a:lnTo>
                <a:lnTo>
                  <a:pt x="758808" y="164307"/>
                </a:lnTo>
                <a:lnTo>
                  <a:pt x="713378" y="116854"/>
                </a:lnTo>
                <a:lnTo>
                  <a:pt x="667410" y="80037"/>
                </a:lnTo>
                <a:lnTo>
                  <a:pt x="621540" y="52427"/>
                </a:lnTo>
                <a:lnTo>
                  <a:pt x="576409" y="32593"/>
                </a:lnTo>
                <a:lnTo>
                  <a:pt x="532653" y="19104"/>
                </a:lnTo>
                <a:lnTo>
                  <a:pt x="490912" y="10531"/>
                </a:lnTo>
                <a:lnTo>
                  <a:pt x="451823" y="5443"/>
                </a:lnTo>
                <a:lnTo>
                  <a:pt x="416025" y="2409"/>
                </a:lnTo>
                <a:lnTo>
                  <a:pt x="384155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574980" y="4320896"/>
            <a:ext cx="772795" cy="1082040"/>
          </a:xfrm>
          <a:custGeom>
            <a:avLst/>
            <a:gdLst/>
            <a:ahLst/>
            <a:cxnLst/>
            <a:rect l="l" t="t" r="r" b="b"/>
            <a:pathLst>
              <a:path w="772795" h="1082039">
                <a:moveTo>
                  <a:pt x="260682" y="0"/>
                </a:moveTo>
                <a:lnTo>
                  <a:pt x="199384" y="19826"/>
                </a:lnTo>
                <a:lnTo>
                  <a:pt x="166925" y="44383"/>
                </a:lnTo>
                <a:lnTo>
                  <a:pt x="136629" y="73666"/>
                </a:lnTo>
                <a:lnTo>
                  <a:pt x="108730" y="107319"/>
                </a:lnTo>
                <a:lnTo>
                  <a:pt x="83464" y="144987"/>
                </a:lnTo>
                <a:lnTo>
                  <a:pt x="61063" y="186314"/>
                </a:lnTo>
                <a:lnTo>
                  <a:pt x="41764" y="230946"/>
                </a:lnTo>
                <a:lnTo>
                  <a:pt x="25801" y="278526"/>
                </a:lnTo>
                <a:lnTo>
                  <a:pt x="13409" y="328699"/>
                </a:lnTo>
                <a:lnTo>
                  <a:pt x="4821" y="381111"/>
                </a:lnTo>
                <a:lnTo>
                  <a:pt x="273" y="435406"/>
                </a:lnTo>
                <a:lnTo>
                  <a:pt x="0" y="491228"/>
                </a:lnTo>
                <a:lnTo>
                  <a:pt x="4235" y="548222"/>
                </a:lnTo>
                <a:lnTo>
                  <a:pt x="13548" y="591133"/>
                </a:lnTo>
                <a:lnTo>
                  <a:pt x="31955" y="644786"/>
                </a:lnTo>
                <a:lnTo>
                  <a:pt x="56985" y="699958"/>
                </a:lnTo>
                <a:lnTo>
                  <a:pt x="86165" y="747425"/>
                </a:lnTo>
                <a:lnTo>
                  <a:pt x="117022" y="777962"/>
                </a:lnTo>
                <a:lnTo>
                  <a:pt x="182463" y="818030"/>
                </a:lnTo>
                <a:lnTo>
                  <a:pt x="216193" y="838261"/>
                </a:lnTo>
                <a:lnTo>
                  <a:pt x="251067" y="858676"/>
                </a:lnTo>
                <a:lnTo>
                  <a:pt x="287440" y="879315"/>
                </a:lnTo>
                <a:lnTo>
                  <a:pt x="325663" y="900216"/>
                </a:lnTo>
                <a:lnTo>
                  <a:pt x="366092" y="921418"/>
                </a:lnTo>
                <a:lnTo>
                  <a:pt x="409078" y="942960"/>
                </a:lnTo>
                <a:lnTo>
                  <a:pt x="454977" y="964881"/>
                </a:lnTo>
                <a:lnTo>
                  <a:pt x="504141" y="987221"/>
                </a:lnTo>
                <a:lnTo>
                  <a:pt x="556924" y="1010019"/>
                </a:lnTo>
                <a:lnTo>
                  <a:pt x="613680" y="1033313"/>
                </a:lnTo>
                <a:lnTo>
                  <a:pt x="674761" y="1057143"/>
                </a:lnTo>
                <a:lnTo>
                  <a:pt x="740521" y="1081547"/>
                </a:lnTo>
                <a:lnTo>
                  <a:pt x="772731" y="865472"/>
                </a:lnTo>
                <a:lnTo>
                  <a:pt x="658016" y="808345"/>
                </a:lnTo>
                <a:lnTo>
                  <a:pt x="606444" y="782326"/>
                </a:lnTo>
                <a:lnTo>
                  <a:pt x="558734" y="757359"/>
                </a:lnTo>
                <a:lnTo>
                  <a:pt x="514892" y="732959"/>
                </a:lnTo>
                <a:lnTo>
                  <a:pt x="474922" y="708641"/>
                </a:lnTo>
                <a:lnTo>
                  <a:pt x="438829" y="683922"/>
                </a:lnTo>
                <a:lnTo>
                  <a:pt x="406618" y="658317"/>
                </a:lnTo>
                <a:lnTo>
                  <a:pt x="378293" y="631342"/>
                </a:lnTo>
                <a:lnTo>
                  <a:pt x="337169" y="579969"/>
                </a:lnTo>
                <a:lnTo>
                  <a:pt x="298740" y="516545"/>
                </a:lnTo>
                <a:lnTo>
                  <a:pt x="294629" y="492720"/>
                </a:lnTo>
                <a:lnTo>
                  <a:pt x="309198" y="444411"/>
                </a:lnTo>
                <a:lnTo>
                  <a:pt x="319704" y="405819"/>
                </a:lnTo>
                <a:lnTo>
                  <a:pt x="327451" y="374126"/>
                </a:lnTo>
                <a:lnTo>
                  <a:pt x="339885" y="320162"/>
                </a:lnTo>
                <a:lnTo>
                  <a:pt x="347179" y="292253"/>
                </a:lnTo>
                <a:lnTo>
                  <a:pt x="356929" y="259968"/>
                </a:lnTo>
                <a:lnTo>
                  <a:pt x="370441" y="220488"/>
                </a:lnTo>
                <a:lnTo>
                  <a:pt x="389017" y="170995"/>
                </a:lnTo>
                <a:lnTo>
                  <a:pt x="413962" y="108669"/>
                </a:lnTo>
                <a:lnTo>
                  <a:pt x="384423" y="92878"/>
                </a:lnTo>
                <a:lnTo>
                  <a:pt x="357799" y="77156"/>
                </a:lnTo>
                <a:lnTo>
                  <a:pt x="334073" y="60993"/>
                </a:lnTo>
                <a:lnTo>
                  <a:pt x="313230" y="43880"/>
                </a:lnTo>
                <a:lnTo>
                  <a:pt x="297971" y="27673"/>
                </a:lnTo>
                <a:lnTo>
                  <a:pt x="281268" y="11077"/>
                </a:lnTo>
                <a:lnTo>
                  <a:pt x="260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574980" y="4320896"/>
            <a:ext cx="772795" cy="1082040"/>
          </a:xfrm>
          <a:custGeom>
            <a:avLst/>
            <a:gdLst/>
            <a:ahLst/>
            <a:cxnLst/>
            <a:rect l="l" t="t" r="r" b="b"/>
            <a:pathLst>
              <a:path w="772795" h="1082039">
                <a:moveTo>
                  <a:pt x="413962" y="108669"/>
                </a:moveTo>
                <a:lnTo>
                  <a:pt x="389017" y="170995"/>
                </a:lnTo>
                <a:lnTo>
                  <a:pt x="370441" y="220488"/>
                </a:lnTo>
                <a:lnTo>
                  <a:pt x="356929" y="259968"/>
                </a:lnTo>
                <a:lnTo>
                  <a:pt x="339885" y="320162"/>
                </a:lnTo>
                <a:lnTo>
                  <a:pt x="327451" y="374126"/>
                </a:lnTo>
                <a:lnTo>
                  <a:pt x="319704" y="405819"/>
                </a:lnTo>
                <a:lnTo>
                  <a:pt x="309198" y="444411"/>
                </a:lnTo>
                <a:lnTo>
                  <a:pt x="294629" y="492720"/>
                </a:lnTo>
                <a:lnTo>
                  <a:pt x="298740" y="516545"/>
                </a:lnTo>
                <a:lnTo>
                  <a:pt x="337169" y="579969"/>
                </a:lnTo>
                <a:lnTo>
                  <a:pt x="378293" y="631342"/>
                </a:lnTo>
                <a:lnTo>
                  <a:pt x="406618" y="658317"/>
                </a:lnTo>
                <a:lnTo>
                  <a:pt x="438829" y="683922"/>
                </a:lnTo>
                <a:lnTo>
                  <a:pt x="474922" y="708641"/>
                </a:lnTo>
                <a:lnTo>
                  <a:pt x="514892" y="732959"/>
                </a:lnTo>
                <a:lnTo>
                  <a:pt x="558734" y="757359"/>
                </a:lnTo>
                <a:lnTo>
                  <a:pt x="606444" y="782326"/>
                </a:lnTo>
                <a:lnTo>
                  <a:pt x="658016" y="808345"/>
                </a:lnTo>
                <a:lnTo>
                  <a:pt x="713447" y="835899"/>
                </a:lnTo>
                <a:lnTo>
                  <a:pt x="772731" y="865472"/>
                </a:lnTo>
                <a:lnTo>
                  <a:pt x="740521" y="1081547"/>
                </a:lnTo>
                <a:lnTo>
                  <a:pt x="674761" y="1057143"/>
                </a:lnTo>
                <a:lnTo>
                  <a:pt x="613680" y="1033313"/>
                </a:lnTo>
                <a:lnTo>
                  <a:pt x="556924" y="1010019"/>
                </a:lnTo>
                <a:lnTo>
                  <a:pt x="504141" y="987221"/>
                </a:lnTo>
                <a:lnTo>
                  <a:pt x="454977" y="964881"/>
                </a:lnTo>
                <a:lnTo>
                  <a:pt x="409078" y="942960"/>
                </a:lnTo>
                <a:lnTo>
                  <a:pt x="366092" y="921418"/>
                </a:lnTo>
                <a:lnTo>
                  <a:pt x="325663" y="900216"/>
                </a:lnTo>
                <a:lnTo>
                  <a:pt x="287440" y="879315"/>
                </a:lnTo>
                <a:lnTo>
                  <a:pt x="251067" y="858676"/>
                </a:lnTo>
                <a:lnTo>
                  <a:pt x="216193" y="838261"/>
                </a:lnTo>
                <a:lnTo>
                  <a:pt x="182463" y="818030"/>
                </a:lnTo>
                <a:lnTo>
                  <a:pt x="149524" y="797943"/>
                </a:lnTo>
                <a:lnTo>
                  <a:pt x="117022" y="777962"/>
                </a:lnTo>
                <a:lnTo>
                  <a:pt x="86165" y="747425"/>
                </a:lnTo>
                <a:lnTo>
                  <a:pt x="56985" y="699958"/>
                </a:lnTo>
                <a:lnTo>
                  <a:pt x="31955" y="644786"/>
                </a:lnTo>
                <a:lnTo>
                  <a:pt x="13548" y="591133"/>
                </a:lnTo>
                <a:lnTo>
                  <a:pt x="4235" y="548222"/>
                </a:lnTo>
                <a:lnTo>
                  <a:pt x="0" y="491228"/>
                </a:lnTo>
                <a:lnTo>
                  <a:pt x="273" y="435406"/>
                </a:lnTo>
                <a:lnTo>
                  <a:pt x="4821" y="381111"/>
                </a:lnTo>
                <a:lnTo>
                  <a:pt x="13409" y="328699"/>
                </a:lnTo>
                <a:lnTo>
                  <a:pt x="25801" y="278526"/>
                </a:lnTo>
                <a:lnTo>
                  <a:pt x="41764" y="230946"/>
                </a:lnTo>
                <a:lnTo>
                  <a:pt x="61063" y="186314"/>
                </a:lnTo>
                <a:lnTo>
                  <a:pt x="83464" y="144987"/>
                </a:lnTo>
                <a:lnTo>
                  <a:pt x="108730" y="107319"/>
                </a:lnTo>
                <a:lnTo>
                  <a:pt x="136629" y="73666"/>
                </a:lnTo>
                <a:lnTo>
                  <a:pt x="166925" y="44383"/>
                </a:lnTo>
                <a:lnTo>
                  <a:pt x="199384" y="19826"/>
                </a:lnTo>
                <a:lnTo>
                  <a:pt x="233771" y="349"/>
                </a:lnTo>
                <a:lnTo>
                  <a:pt x="260682" y="0"/>
                </a:lnTo>
                <a:lnTo>
                  <a:pt x="281268" y="11077"/>
                </a:lnTo>
                <a:lnTo>
                  <a:pt x="297971" y="27673"/>
                </a:lnTo>
                <a:lnTo>
                  <a:pt x="313230" y="43880"/>
                </a:lnTo>
                <a:lnTo>
                  <a:pt x="334073" y="60993"/>
                </a:lnTo>
                <a:lnTo>
                  <a:pt x="357799" y="77156"/>
                </a:lnTo>
                <a:lnTo>
                  <a:pt x="384423" y="92878"/>
                </a:lnTo>
                <a:lnTo>
                  <a:pt x="413962" y="1086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650042" y="4333448"/>
            <a:ext cx="369570" cy="219075"/>
          </a:xfrm>
          <a:custGeom>
            <a:avLst/>
            <a:gdLst/>
            <a:ahLst/>
            <a:cxnLst/>
            <a:rect l="l" t="t" r="r" b="b"/>
            <a:pathLst>
              <a:path w="369570" h="219075">
                <a:moveTo>
                  <a:pt x="131925" y="0"/>
                </a:moveTo>
                <a:lnTo>
                  <a:pt x="94802" y="4454"/>
                </a:lnTo>
                <a:lnTo>
                  <a:pt x="70391" y="30171"/>
                </a:lnTo>
                <a:lnTo>
                  <a:pt x="55079" y="51472"/>
                </a:lnTo>
                <a:lnTo>
                  <a:pt x="28844" y="82757"/>
                </a:lnTo>
                <a:lnTo>
                  <a:pt x="5784" y="113547"/>
                </a:lnTo>
                <a:lnTo>
                  <a:pt x="0" y="133359"/>
                </a:lnTo>
                <a:lnTo>
                  <a:pt x="31956" y="162713"/>
                </a:lnTo>
                <a:lnTo>
                  <a:pt x="73539" y="178968"/>
                </a:lnTo>
                <a:lnTo>
                  <a:pt x="122502" y="188004"/>
                </a:lnTo>
                <a:lnTo>
                  <a:pt x="176600" y="195697"/>
                </a:lnTo>
                <a:lnTo>
                  <a:pt x="233586" y="207925"/>
                </a:lnTo>
                <a:lnTo>
                  <a:pt x="280565" y="218581"/>
                </a:lnTo>
                <a:lnTo>
                  <a:pt x="304588" y="217159"/>
                </a:lnTo>
                <a:lnTo>
                  <a:pt x="318398" y="207241"/>
                </a:lnTo>
                <a:lnTo>
                  <a:pt x="334735" y="192412"/>
                </a:lnTo>
                <a:lnTo>
                  <a:pt x="363033" y="165585"/>
                </a:lnTo>
                <a:lnTo>
                  <a:pt x="369175" y="144335"/>
                </a:lnTo>
                <a:lnTo>
                  <a:pt x="357938" y="127017"/>
                </a:lnTo>
                <a:lnTo>
                  <a:pt x="334097" y="111985"/>
                </a:lnTo>
                <a:lnTo>
                  <a:pt x="302429" y="97592"/>
                </a:lnTo>
                <a:lnTo>
                  <a:pt x="267711" y="82192"/>
                </a:lnTo>
                <a:lnTo>
                  <a:pt x="234719" y="64138"/>
                </a:lnTo>
                <a:lnTo>
                  <a:pt x="208230" y="41785"/>
                </a:lnTo>
                <a:lnTo>
                  <a:pt x="172740" y="13535"/>
                </a:lnTo>
                <a:lnTo>
                  <a:pt x="131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28659" y="5157590"/>
            <a:ext cx="153558" cy="251978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6188316" y="4304075"/>
            <a:ext cx="904875" cy="987425"/>
          </a:xfrm>
          <a:custGeom>
            <a:avLst/>
            <a:gdLst/>
            <a:ahLst/>
            <a:cxnLst/>
            <a:rect l="l" t="t" r="r" b="b"/>
            <a:pathLst>
              <a:path w="904875" h="987425">
                <a:moveTo>
                  <a:pt x="231775" y="862012"/>
                </a:moveTo>
                <a:lnTo>
                  <a:pt x="44450" y="796925"/>
                </a:lnTo>
                <a:lnTo>
                  <a:pt x="0" y="882650"/>
                </a:lnTo>
                <a:lnTo>
                  <a:pt x="153987" y="987425"/>
                </a:lnTo>
                <a:lnTo>
                  <a:pt x="231775" y="862012"/>
                </a:lnTo>
                <a:close/>
              </a:path>
              <a:path w="904875" h="987425">
                <a:moveTo>
                  <a:pt x="904875" y="169075"/>
                </a:moveTo>
                <a:lnTo>
                  <a:pt x="873810" y="135343"/>
                </a:lnTo>
                <a:lnTo>
                  <a:pt x="839812" y="104165"/>
                </a:lnTo>
                <a:lnTo>
                  <a:pt x="802297" y="76034"/>
                </a:lnTo>
                <a:lnTo>
                  <a:pt x="760679" y="51460"/>
                </a:lnTo>
                <a:lnTo>
                  <a:pt x="714375" y="30962"/>
                </a:lnTo>
                <a:lnTo>
                  <a:pt x="668134" y="17868"/>
                </a:lnTo>
                <a:lnTo>
                  <a:pt x="621893" y="8343"/>
                </a:lnTo>
                <a:lnTo>
                  <a:pt x="575665" y="2374"/>
                </a:lnTo>
                <a:lnTo>
                  <a:pt x="529424" y="0"/>
                </a:lnTo>
                <a:lnTo>
                  <a:pt x="500849" y="40487"/>
                </a:lnTo>
                <a:lnTo>
                  <a:pt x="553351" y="43078"/>
                </a:lnTo>
                <a:lnTo>
                  <a:pt x="604532" y="49745"/>
                </a:lnTo>
                <a:lnTo>
                  <a:pt x="654126" y="61239"/>
                </a:lnTo>
                <a:lnTo>
                  <a:pt x="701903" y="78333"/>
                </a:lnTo>
                <a:lnTo>
                  <a:pt x="747610" y="101752"/>
                </a:lnTo>
                <a:lnTo>
                  <a:pt x="791006" y="132283"/>
                </a:lnTo>
                <a:lnTo>
                  <a:pt x="831850" y="170662"/>
                </a:lnTo>
                <a:lnTo>
                  <a:pt x="823912" y="204787"/>
                </a:lnTo>
                <a:lnTo>
                  <a:pt x="904875" y="169075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90714" y="2569593"/>
            <a:ext cx="1637815" cy="1161882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17997" y="2543955"/>
            <a:ext cx="877331" cy="661994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08450" y="1163320"/>
            <a:ext cx="1870756" cy="2104934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9653393" y="1450241"/>
            <a:ext cx="918210" cy="776605"/>
          </a:xfrm>
          <a:custGeom>
            <a:avLst/>
            <a:gdLst/>
            <a:ahLst/>
            <a:cxnLst/>
            <a:rect l="l" t="t" r="r" b="b"/>
            <a:pathLst>
              <a:path w="918209" h="776605">
                <a:moveTo>
                  <a:pt x="717109" y="0"/>
                </a:moveTo>
                <a:lnTo>
                  <a:pt x="0" y="280353"/>
                </a:lnTo>
                <a:lnTo>
                  <a:pt x="56069" y="776131"/>
                </a:lnTo>
                <a:lnTo>
                  <a:pt x="917779" y="596116"/>
                </a:lnTo>
                <a:lnTo>
                  <a:pt x="717109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9545677" y="1332571"/>
            <a:ext cx="657225" cy="96520"/>
          </a:xfrm>
          <a:custGeom>
            <a:avLst/>
            <a:gdLst/>
            <a:ahLst/>
            <a:cxnLst/>
            <a:rect l="l" t="t" r="r" b="b"/>
            <a:pathLst>
              <a:path w="657225" h="96519">
                <a:moveTo>
                  <a:pt x="0" y="96276"/>
                </a:moveTo>
                <a:lnTo>
                  <a:pt x="47957" y="59019"/>
                </a:lnTo>
                <a:lnTo>
                  <a:pt x="101469" y="31538"/>
                </a:lnTo>
                <a:lnTo>
                  <a:pt x="168951" y="15124"/>
                </a:lnTo>
                <a:lnTo>
                  <a:pt x="246016" y="7940"/>
                </a:lnTo>
                <a:lnTo>
                  <a:pt x="295482" y="4128"/>
                </a:lnTo>
                <a:lnTo>
                  <a:pt x="349534" y="1218"/>
                </a:lnTo>
                <a:lnTo>
                  <a:pt x="406146" y="0"/>
                </a:lnTo>
                <a:lnTo>
                  <a:pt x="463288" y="1260"/>
                </a:lnTo>
                <a:lnTo>
                  <a:pt x="518934" y="5787"/>
                </a:lnTo>
                <a:lnTo>
                  <a:pt x="571056" y="14369"/>
                </a:lnTo>
                <a:lnTo>
                  <a:pt x="617627" y="27793"/>
                </a:lnTo>
                <a:lnTo>
                  <a:pt x="656619" y="46847"/>
                </a:lnTo>
              </a:path>
            </a:pathLst>
          </a:custGeom>
          <a:ln w="35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0283442" y="1371307"/>
            <a:ext cx="377825" cy="744220"/>
          </a:xfrm>
          <a:custGeom>
            <a:avLst/>
            <a:gdLst/>
            <a:ahLst/>
            <a:cxnLst/>
            <a:rect l="l" t="t" r="r" b="b"/>
            <a:pathLst>
              <a:path w="377825" h="744219">
                <a:moveTo>
                  <a:pt x="118041" y="0"/>
                </a:moveTo>
                <a:lnTo>
                  <a:pt x="0" y="53119"/>
                </a:lnTo>
                <a:lnTo>
                  <a:pt x="13648" y="61142"/>
                </a:lnTo>
                <a:lnTo>
                  <a:pt x="42790" y="86319"/>
                </a:lnTo>
                <a:lnTo>
                  <a:pt x="69718" y="130309"/>
                </a:lnTo>
                <a:lnTo>
                  <a:pt x="76727" y="194771"/>
                </a:lnTo>
                <a:lnTo>
                  <a:pt x="66767" y="257573"/>
                </a:lnTo>
                <a:lnTo>
                  <a:pt x="59020" y="303224"/>
                </a:lnTo>
                <a:lnTo>
                  <a:pt x="60127" y="343340"/>
                </a:lnTo>
                <a:lnTo>
                  <a:pt x="76727" y="389542"/>
                </a:lnTo>
                <a:lnTo>
                  <a:pt x="104668" y="433345"/>
                </a:lnTo>
                <a:lnTo>
                  <a:pt x="132057" y="465530"/>
                </a:lnTo>
                <a:lnTo>
                  <a:pt x="153914" y="496609"/>
                </a:lnTo>
                <a:lnTo>
                  <a:pt x="165258" y="537095"/>
                </a:lnTo>
                <a:lnTo>
                  <a:pt x="173281" y="596762"/>
                </a:lnTo>
                <a:lnTo>
                  <a:pt x="185177" y="664728"/>
                </a:lnTo>
                <a:lnTo>
                  <a:pt x="195967" y="720522"/>
                </a:lnTo>
                <a:lnTo>
                  <a:pt x="200671" y="743670"/>
                </a:lnTo>
                <a:lnTo>
                  <a:pt x="377737" y="690548"/>
                </a:lnTo>
                <a:lnTo>
                  <a:pt x="118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885825" y="2850263"/>
            <a:ext cx="512445" cy="154305"/>
          </a:xfrm>
          <a:custGeom>
            <a:avLst/>
            <a:gdLst/>
            <a:ahLst/>
            <a:cxnLst/>
            <a:rect l="l" t="t" r="r" b="b"/>
            <a:pathLst>
              <a:path w="512445" h="154305">
                <a:moveTo>
                  <a:pt x="0" y="153709"/>
                </a:moveTo>
                <a:lnTo>
                  <a:pt x="35824" y="130720"/>
                </a:lnTo>
                <a:lnTo>
                  <a:pt x="138203" y="79595"/>
                </a:lnTo>
                <a:lnTo>
                  <a:pt x="299494" y="27100"/>
                </a:lnTo>
                <a:lnTo>
                  <a:pt x="512057" y="0"/>
                </a:lnTo>
              </a:path>
            </a:pathLst>
          </a:custGeom>
          <a:ln w="5080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3945268" y="2905872"/>
            <a:ext cx="391795" cy="104139"/>
          </a:xfrm>
          <a:custGeom>
            <a:avLst/>
            <a:gdLst/>
            <a:ahLst/>
            <a:cxnLst/>
            <a:rect l="l" t="t" r="r" b="b"/>
            <a:pathLst>
              <a:path w="391795" h="104139">
                <a:moveTo>
                  <a:pt x="0" y="103852"/>
                </a:moveTo>
                <a:lnTo>
                  <a:pt x="16948" y="88653"/>
                </a:lnTo>
                <a:lnTo>
                  <a:pt x="77800" y="54667"/>
                </a:lnTo>
                <a:lnTo>
                  <a:pt x="197565" y="19310"/>
                </a:lnTo>
                <a:lnTo>
                  <a:pt x="391251" y="0"/>
                </a:lnTo>
              </a:path>
            </a:pathLst>
          </a:custGeom>
          <a:ln w="50800">
            <a:solidFill>
              <a:srgbClr val="556F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3518171" y="2807973"/>
            <a:ext cx="1229995" cy="497840"/>
          </a:xfrm>
          <a:custGeom>
            <a:avLst/>
            <a:gdLst/>
            <a:ahLst/>
            <a:cxnLst/>
            <a:rect l="l" t="t" r="r" b="b"/>
            <a:pathLst>
              <a:path w="1229995" h="497839">
                <a:moveTo>
                  <a:pt x="1053940" y="0"/>
                </a:moveTo>
                <a:lnTo>
                  <a:pt x="935110" y="965"/>
                </a:lnTo>
                <a:lnTo>
                  <a:pt x="849683" y="13220"/>
                </a:lnTo>
                <a:lnTo>
                  <a:pt x="816926" y="20844"/>
                </a:lnTo>
                <a:lnTo>
                  <a:pt x="816525" y="23460"/>
                </a:lnTo>
                <a:lnTo>
                  <a:pt x="814732" y="30634"/>
                </a:lnTo>
                <a:lnTo>
                  <a:pt x="793106" y="69522"/>
                </a:lnTo>
                <a:lnTo>
                  <a:pt x="750761" y="97812"/>
                </a:lnTo>
                <a:lnTo>
                  <a:pt x="731772" y="97918"/>
                </a:lnTo>
                <a:lnTo>
                  <a:pt x="709240" y="100683"/>
                </a:lnTo>
                <a:lnTo>
                  <a:pt x="686202" y="106738"/>
                </a:lnTo>
                <a:lnTo>
                  <a:pt x="665694" y="116716"/>
                </a:lnTo>
                <a:lnTo>
                  <a:pt x="654216" y="126273"/>
                </a:lnTo>
                <a:lnTo>
                  <a:pt x="648815" y="132412"/>
                </a:lnTo>
                <a:lnTo>
                  <a:pt x="638351" y="137793"/>
                </a:lnTo>
                <a:lnTo>
                  <a:pt x="611682" y="145073"/>
                </a:lnTo>
                <a:lnTo>
                  <a:pt x="575921" y="151192"/>
                </a:lnTo>
                <a:lnTo>
                  <a:pt x="544338" y="154525"/>
                </a:lnTo>
                <a:lnTo>
                  <a:pt x="515033" y="159883"/>
                </a:lnTo>
                <a:lnTo>
                  <a:pt x="486107" y="172077"/>
                </a:lnTo>
                <a:lnTo>
                  <a:pt x="461634" y="184483"/>
                </a:lnTo>
                <a:lnTo>
                  <a:pt x="446274" y="188282"/>
                </a:lnTo>
                <a:lnTo>
                  <a:pt x="439016" y="184992"/>
                </a:lnTo>
                <a:lnTo>
                  <a:pt x="438847" y="176131"/>
                </a:lnTo>
                <a:lnTo>
                  <a:pt x="434985" y="167415"/>
                </a:lnTo>
                <a:lnTo>
                  <a:pt x="420111" y="163131"/>
                </a:lnTo>
                <a:lnTo>
                  <a:pt x="398401" y="162646"/>
                </a:lnTo>
                <a:lnTo>
                  <a:pt x="374032" y="165327"/>
                </a:lnTo>
                <a:lnTo>
                  <a:pt x="301918" y="195877"/>
                </a:lnTo>
                <a:lnTo>
                  <a:pt x="174863" y="257822"/>
                </a:lnTo>
                <a:lnTo>
                  <a:pt x="53885" y="318754"/>
                </a:lnTo>
                <a:lnTo>
                  <a:pt x="0" y="346266"/>
                </a:lnTo>
                <a:lnTo>
                  <a:pt x="83722" y="497499"/>
                </a:lnTo>
                <a:lnTo>
                  <a:pt x="116382" y="481359"/>
                </a:lnTo>
                <a:lnTo>
                  <a:pt x="199170" y="441292"/>
                </a:lnTo>
                <a:lnTo>
                  <a:pt x="309303" y="389833"/>
                </a:lnTo>
                <a:lnTo>
                  <a:pt x="423993" y="339512"/>
                </a:lnTo>
                <a:lnTo>
                  <a:pt x="506559" y="304487"/>
                </a:lnTo>
                <a:lnTo>
                  <a:pt x="576412" y="276752"/>
                </a:lnTo>
                <a:lnTo>
                  <a:pt x="614350" y="263895"/>
                </a:lnTo>
                <a:lnTo>
                  <a:pt x="658444" y="250794"/>
                </a:lnTo>
                <a:lnTo>
                  <a:pt x="711808" y="236760"/>
                </a:lnTo>
                <a:lnTo>
                  <a:pt x="777552" y="221103"/>
                </a:lnTo>
                <a:lnTo>
                  <a:pt x="858787" y="203135"/>
                </a:lnTo>
                <a:lnTo>
                  <a:pt x="962247" y="185344"/>
                </a:lnTo>
                <a:lnTo>
                  <a:pt x="1043041" y="179414"/>
                </a:lnTo>
                <a:lnTo>
                  <a:pt x="1103646" y="181931"/>
                </a:lnTo>
                <a:lnTo>
                  <a:pt x="1146544" y="189479"/>
                </a:lnTo>
                <a:lnTo>
                  <a:pt x="1174212" y="198642"/>
                </a:lnTo>
                <a:lnTo>
                  <a:pt x="1193782" y="208153"/>
                </a:lnTo>
                <a:lnTo>
                  <a:pt x="1229666" y="40699"/>
                </a:lnTo>
                <a:lnTo>
                  <a:pt x="1186908" y="26248"/>
                </a:lnTo>
                <a:lnTo>
                  <a:pt x="105394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49357" y="1726732"/>
            <a:ext cx="1204461" cy="1148902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67831" y="1620910"/>
            <a:ext cx="658360" cy="1337471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2997" y="1462247"/>
            <a:ext cx="2006960" cy="1895464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1161780" y="2689391"/>
            <a:ext cx="720725" cy="247650"/>
          </a:xfrm>
          <a:custGeom>
            <a:avLst/>
            <a:gdLst/>
            <a:ahLst/>
            <a:cxnLst/>
            <a:rect l="l" t="t" r="r" b="b"/>
            <a:pathLst>
              <a:path w="720725" h="247650">
                <a:moveTo>
                  <a:pt x="598490" y="0"/>
                </a:moveTo>
                <a:lnTo>
                  <a:pt x="518284" y="8719"/>
                </a:lnTo>
                <a:lnTo>
                  <a:pt x="350343" y="28675"/>
                </a:lnTo>
                <a:lnTo>
                  <a:pt x="108745" y="57945"/>
                </a:lnTo>
                <a:lnTo>
                  <a:pt x="0" y="175420"/>
                </a:lnTo>
                <a:lnTo>
                  <a:pt x="6351" y="247653"/>
                </a:lnTo>
                <a:lnTo>
                  <a:pt x="11424" y="242617"/>
                </a:lnTo>
                <a:lnTo>
                  <a:pt x="26096" y="229990"/>
                </a:lnTo>
                <a:lnTo>
                  <a:pt x="80965" y="196851"/>
                </a:lnTo>
                <a:lnTo>
                  <a:pt x="118356" y="181287"/>
                </a:lnTo>
                <a:lnTo>
                  <a:pt x="159246" y="166393"/>
                </a:lnTo>
                <a:lnTo>
                  <a:pt x="202071" y="153433"/>
                </a:lnTo>
                <a:lnTo>
                  <a:pt x="245268" y="143672"/>
                </a:lnTo>
                <a:lnTo>
                  <a:pt x="280677" y="136502"/>
                </a:lnTo>
                <a:lnTo>
                  <a:pt x="305297" y="130373"/>
                </a:lnTo>
                <a:lnTo>
                  <a:pt x="325303" y="125139"/>
                </a:lnTo>
                <a:lnTo>
                  <a:pt x="346871" y="120650"/>
                </a:lnTo>
                <a:lnTo>
                  <a:pt x="368475" y="118331"/>
                </a:lnTo>
                <a:lnTo>
                  <a:pt x="406028" y="117860"/>
                </a:lnTo>
                <a:lnTo>
                  <a:pt x="429418" y="115095"/>
                </a:lnTo>
                <a:lnTo>
                  <a:pt x="480418" y="106265"/>
                </a:lnTo>
                <a:lnTo>
                  <a:pt x="501751" y="101813"/>
                </a:lnTo>
                <a:lnTo>
                  <a:pt x="518321" y="96840"/>
                </a:lnTo>
                <a:lnTo>
                  <a:pt x="560190" y="79672"/>
                </a:lnTo>
                <a:lnTo>
                  <a:pt x="584846" y="71053"/>
                </a:lnTo>
                <a:lnTo>
                  <a:pt x="605632" y="66675"/>
                </a:lnTo>
                <a:lnTo>
                  <a:pt x="625388" y="67481"/>
                </a:lnTo>
                <a:lnTo>
                  <a:pt x="647006" y="70744"/>
                </a:lnTo>
                <a:lnTo>
                  <a:pt x="665796" y="74156"/>
                </a:lnTo>
                <a:lnTo>
                  <a:pt x="677070" y="75408"/>
                </a:lnTo>
                <a:lnTo>
                  <a:pt x="687240" y="72840"/>
                </a:lnTo>
                <a:lnTo>
                  <a:pt x="701875" y="67966"/>
                </a:lnTo>
                <a:lnTo>
                  <a:pt x="720727" y="61120"/>
                </a:lnTo>
                <a:lnTo>
                  <a:pt x="662882" y="30856"/>
                </a:lnTo>
                <a:lnTo>
                  <a:pt x="621272" y="9883"/>
                </a:lnTo>
                <a:lnTo>
                  <a:pt x="598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709445" y="2975461"/>
            <a:ext cx="135890" cy="88265"/>
          </a:xfrm>
          <a:custGeom>
            <a:avLst/>
            <a:gdLst/>
            <a:ahLst/>
            <a:cxnLst/>
            <a:rect l="l" t="t" r="r" b="b"/>
            <a:pathLst>
              <a:path w="135889" h="88264">
                <a:moveTo>
                  <a:pt x="120945" y="0"/>
                </a:moveTo>
                <a:lnTo>
                  <a:pt x="0" y="57528"/>
                </a:lnTo>
                <a:lnTo>
                  <a:pt x="14382" y="87764"/>
                </a:lnTo>
                <a:lnTo>
                  <a:pt x="135327" y="30236"/>
                </a:lnTo>
                <a:lnTo>
                  <a:pt x="120945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709445" y="2975461"/>
            <a:ext cx="135890" cy="88265"/>
          </a:xfrm>
          <a:custGeom>
            <a:avLst/>
            <a:gdLst/>
            <a:ahLst/>
            <a:cxnLst/>
            <a:rect l="l" t="t" r="r" b="b"/>
            <a:pathLst>
              <a:path w="135889" h="88264">
                <a:moveTo>
                  <a:pt x="0" y="57528"/>
                </a:moveTo>
                <a:lnTo>
                  <a:pt x="120945" y="0"/>
                </a:lnTo>
                <a:lnTo>
                  <a:pt x="135327" y="30236"/>
                </a:lnTo>
                <a:lnTo>
                  <a:pt x="14382" y="87764"/>
                </a:lnTo>
                <a:lnTo>
                  <a:pt x="0" y="57528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29605" y="3019405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8398" y="0"/>
                </a:moveTo>
                <a:lnTo>
                  <a:pt x="0" y="3996"/>
                </a:lnTo>
                <a:lnTo>
                  <a:pt x="14378" y="34229"/>
                </a:lnTo>
                <a:lnTo>
                  <a:pt x="22777" y="30237"/>
                </a:lnTo>
                <a:lnTo>
                  <a:pt x="839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729605" y="3019405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0" y="3996"/>
                </a:moveTo>
                <a:lnTo>
                  <a:pt x="8398" y="0"/>
                </a:lnTo>
                <a:lnTo>
                  <a:pt x="22777" y="30237"/>
                </a:lnTo>
                <a:lnTo>
                  <a:pt x="14378" y="34229"/>
                </a:lnTo>
                <a:lnTo>
                  <a:pt x="0" y="399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743040" y="3013012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8402" y="0"/>
                </a:moveTo>
                <a:lnTo>
                  <a:pt x="0" y="3996"/>
                </a:lnTo>
                <a:lnTo>
                  <a:pt x="14381" y="34232"/>
                </a:lnTo>
                <a:lnTo>
                  <a:pt x="22781" y="30236"/>
                </a:lnTo>
                <a:lnTo>
                  <a:pt x="840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743040" y="3013012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0" y="3996"/>
                </a:moveTo>
                <a:lnTo>
                  <a:pt x="8402" y="0"/>
                </a:lnTo>
                <a:lnTo>
                  <a:pt x="22781" y="30236"/>
                </a:lnTo>
                <a:lnTo>
                  <a:pt x="14381" y="34232"/>
                </a:lnTo>
                <a:lnTo>
                  <a:pt x="0" y="399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756479" y="3006623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8398" y="0"/>
                </a:moveTo>
                <a:lnTo>
                  <a:pt x="0" y="3995"/>
                </a:lnTo>
                <a:lnTo>
                  <a:pt x="14381" y="34227"/>
                </a:lnTo>
                <a:lnTo>
                  <a:pt x="22779" y="30236"/>
                </a:lnTo>
                <a:lnTo>
                  <a:pt x="8398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756479" y="3006623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0" y="3995"/>
                </a:moveTo>
                <a:lnTo>
                  <a:pt x="8398" y="0"/>
                </a:lnTo>
                <a:lnTo>
                  <a:pt x="22779" y="30236"/>
                </a:lnTo>
                <a:lnTo>
                  <a:pt x="14381" y="34227"/>
                </a:lnTo>
                <a:lnTo>
                  <a:pt x="0" y="399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796796" y="2986649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4" h="35560">
                <a:moveTo>
                  <a:pt x="10076" y="0"/>
                </a:moveTo>
                <a:lnTo>
                  <a:pt x="0" y="4791"/>
                </a:lnTo>
                <a:lnTo>
                  <a:pt x="14381" y="35027"/>
                </a:lnTo>
                <a:lnTo>
                  <a:pt x="24458" y="30232"/>
                </a:lnTo>
                <a:lnTo>
                  <a:pt x="10076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796796" y="2986649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4" h="35560">
                <a:moveTo>
                  <a:pt x="0" y="4791"/>
                </a:moveTo>
                <a:lnTo>
                  <a:pt x="10076" y="0"/>
                </a:lnTo>
                <a:lnTo>
                  <a:pt x="24458" y="30232"/>
                </a:lnTo>
                <a:lnTo>
                  <a:pt x="14381" y="35027"/>
                </a:lnTo>
                <a:lnTo>
                  <a:pt x="0" y="479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16788" y="2860646"/>
            <a:ext cx="243840" cy="187960"/>
          </a:xfrm>
          <a:custGeom>
            <a:avLst/>
            <a:gdLst/>
            <a:ahLst/>
            <a:cxnLst/>
            <a:rect l="l" t="t" r="r" b="b"/>
            <a:pathLst>
              <a:path w="243839" h="187960">
                <a:moveTo>
                  <a:pt x="0" y="103125"/>
                </a:moveTo>
                <a:lnTo>
                  <a:pt x="5950" y="119154"/>
                </a:lnTo>
                <a:lnTo>
                  <a:pt x="24189" y="152897"/>
                </a:lnTo>
                <a:lnTo>
                  <a:pt x="55296" y="182838"/>
                </a:lnTo>
                <a:lnTo>
                  <a:pt x="99849" y="187458"/>
                </a:lnTo>
              </a:path>
              <a:path w="243839" h="187960">
                <a:moveTo>
                  <a:pt x="216813" y="0"/>
                </a:moveTo>
                <a:lnTo>
                  <a:pt x="225493" y="14731"/>
                </a:lnTo>
                <a:lnTo>
                  <a:pt x="240163" y="50173"/>
                </a:lnTo>
                <a:lnTo>
                  <a:pt x="243763" y="93197"/>
                </a:lnTo>
                <a:lnTo>
                  <a:pt x="219236" y="130675"/>
                </a:lnTo>
              </a:path>
            </a:pathLst>
          </a:custGeom>
          <a:ln w="12701">
            <a:solidFill>
              <a:srgbClr val="AF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016846" y="2829253"/>
            <a:ext cx="135890" cy="88265"/>
          </a:xfrm>
          <a:custGeom>
            <a:avLst/>
            <a:gdLst/>
            <a:ahLst/>
            <a:cxnLst/>
            <a:rect l="l" t="t" r="r" b="b"/>
            <a:pathLst>
              <a:path w="135889" h="88264">
                <a:moveTo>
                  <a:pt x="120944" y="0"/>
                </a:moveTo>
                <a:lnTo>
                  <a:pt x="0" y="57524"/>
                </a:lnTo>
                <a:lnTo>
                  <a:pt x="14381" y="87760"/>
                </a:lnTo>
                <a:lnTo>
                  <a:pt x="135323" y="30233"/>
                </a:lnTo>
                <a:lnTo>
                  <a:pt x="120944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016846" y="2829253"/>
            <a:ext cx="135890" cy="88265"/>
          </a:xfrm>
          <a:custGeom>
            <a:avLst/>
            <a:gdLst/>
            <a:ahLst/>
            <a:cxnLst/>
            <a:rect l="l" t="t" r="r" b="b"/>
            <a:pathLst>
              <a:path w="135889" h="88264">
                <a:moveTo>
                  <a:pt x="0" y="57524"/>
                </a:moveTo>
                <a:lnTo>
                  <a:pt x="120944" y="0"/>
                </a:lnTo>
                <a:lnTo>
                  <a:pt x="135323" y="30233"/>
                </a:lnTo>
                <a:lnTo>
                  <a:pt x="14381" y="87760"/>
                </a:lnTo>
                <a:lnTo>
                  <a:pt x="0" y="5752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037002" y="2873195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8398" y="0"/>
                </a:moveTo>
                <a:lnTo>
                  <a:pt x="0" y="3996"/>
                </a:lnTo>
                <a:lnTo>
                  <a:pt x="14381" y="34229"/>
                </a:lnTo>
                <a:lnTo>
                  <a:pt x="22781" y="30236"/>
                </a:lnTo>
                <a:lnTo>
                  <a:pt x="839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037002" y="2873195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0" y="3996"/>
                </a:moveTo>
                <a:lnTo>
                  <a:pt x="8398" y="0"/>
                </a:lnTo>
                <a:lnTo>
                  <a:pt x="22781" y="30236"/>
                </a:lnTo>
                <a:lnTo>
                  <a:pt x="14381" y="34229"/>
                </a:lnTo>
                <a:lnTo>
                  <a:pt x="0" y="399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2050441" y="2866802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8398" y="0"/>
                </a:moveTo>
                <a:lnTo>
                  <a:pt x="0" y="3995"/>
                </a:lnTo>
                <a:lnTo>
                  <a:pt x="14381" y="34231"/>
                </a:lnTo>
                <a:lnTo>
                  <a:pt x="22779" y="30236"/>
                </a:lnTo>
                <a:lnTo>
                  <a:pt x="8398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050441" y="2866802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0" y="3995"/>
                </a:moveTo>
                <a:lnTo>
                  <a:pt x="8398" y="0"/>
                </a:lnTo>
                <a:lnTo>
                  <a:pt x="22779" y="30236"/>
                </a:lnTo>
                <a:lnTo>
                  <a:pt x="14381" y="34231"/>
                </a:lnTo>
                <a:lnTo>
                  <a:pt x="0" y="399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063879" y="2860411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8399" y="0"/>
                </a:moveTo>
                <a:lnTo>
                  <a:pt x="0" y="3996"/>
                </a:lnTo>
                <a:lnTo>
                  <a:pt x="14382" y="34232"/>
                </a:lnTo>
                <a:lnTo>
                  <a:pt x="22781" y="30237"/>
                </a:lnTo>
                <a:lnTo>
                  <a:pt x="8399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2063879" y="2860411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89">
                <a:moveTo>
                  <a:pt x="0" y="3996"/>
                </a:moveTo>
                <a:lnTo>
                  <a:pt x="8399" y="0"/>
                </a:lnTo>
                <a:lnTo>
                  <a:pt x="22781" y="30237"/>
                </a:lnTo>
                <a:lnTo>
                  <a:pt x="14382" y="34232"/>
                </a:lnTo>
                <a:lnTo>
                  <a:pt x="0" y="399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2104196" y="2840439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4" h="35560">
                <a:moveTo>
                  <a:pt x="10076" y="0"/>
                </a:moveTo>
                <a:lnTo>
                  <a:pt x="0" y="4791"/>
                </a:lnTo>
                <a:lnTo>
                  <a:pt x="14377" y="35027"/>
                </a:lnTo>
                <a:lnTo>
                  <a:pt x="24457" y="30236"/>
                </a:lnTo>
                <a:lnTo>
                  <a:pt x="10076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2104196" y="2840439"/>
            <a:ext cx="24765" cy="35560"/>
          </a:xfrm>
          <a:custGeom>
            <a:avLst/>
            <a:gdLst/>
            <a:ahLst/>
            <a:cxnLst/>
            <a:rect l="l" t="t" r="r" b="b"/>
            <a:pathLst>
              <a:path w="24764" h="35560">
                <a:moveTo>
                  <a:pt x="0" y="4791"/>
                </a:moveTo>
                <a:lnTo>
                  <a:pt x="10076" y="0"/>
                </a:lnTo>
                <a:lnTo>
                  <a:pt x="24457" y="30236"/>
                </a:lnTo>
                <a:lnTo>
                  <a:pt x="14377" y="35027"/>
                </a:lnTo>
                <a:lnTo>
                  <a:pt x="0" y="479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924189" y="2714435"/>
            <a:ext cx="243840" cy="187960"/>
          </a:xfrm>
          <a:custGeom>
            <a:avLst/>
            <a:gdLst/>
            <a:ahLst/>
            <a:cxnLst/>
            <a:rect l="l" t="t" r="r" b="b"/>
            <a:pathLst>
              <a:path w="243839" h="187960">
                <a:moveTo>
                  <a:pt x="0" y="103126"/>
                </a:moveTo>
                <a:lnTo>
                  <a:pt x="5950" y="119155"/>
                </a:lnTo>
                <a:lnTo>
                  <a:pt x="24189" y="152898"/>
                </a:lnTo>
                <a:lnTo>
                  <a:pt x="55295" y="182839"/>
                </a:lnTo>
                <a:lnTo>
                  <a:pt x="99848" y="187459"/>
                </a:lnTo>
              </a:path>
              <a:path w="243839" h="187960">
                <a:moveTo>
                  <a:pt x="216813" y="0"/>
                </a:moveTo>
                <a:lnTo>
                  <a:pt x="225493" y="14731"/>
                </a:lnTo>
                <a:lnTo>
                  <a:pt x="240162" y="50174"/>
                </a:lnTo>
                <a:lnTo>
                  <a:pt x="243761" y="93198"/>
                </a:lnTo>
                <a:lnTo>
                  <a:pt x="219232" y="130676"/>
                </a:lnTo>
              </a:path>
            </a:pathLst>
          </a:custGeom>
          <a:ln w="12701">
            <a:solidFill>
              <a:srgbClr val="AF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2260393" y="2778238"/>
            <a:ext cx="132080" cy="153670"/>
          </a:xfrm>
          <a:custGeom>
            <a:avLst/>
            <a:gdLst/>
            <a:ahLst/>
            <a:cxnLst/>
            <a:rect l="l" t="t" r="r" b="b"/>
            <a:pathLst>
              <a:path w="132080" h="153669">
                <a:moveTo>
                  <a:pt x="75592" y="0"/>
                </a:moveTo>
                <a:lnTo>
                  <a:pt x="53698" y="2690"/>
                </a:lnTo>
                <a:lnTo>
                  <a:pt x="33801" y="9578"/>
                </a:lnTo>
                <a:lnTo>
                  <a:pt x="15902" y="20666"/>
                </a:lnTo>
                <a:lnTo>
                  <a:pt x="0" y="35952"/>
                </a:lnTo>
                <a:lnTo>
                  <a:pt x="55929" y="153539"/>
                </a:lnTo>
                <a:lnTo>
                  <a:pt x="131518" y="117586"/>
                </a:lnTo>
                <a:lnTo>
                  <a:pt x="75592" y="0"/>
                </a:lnTo>
                <a:close/>
              </a:path>
            </a:pathLst>
          </a:custGeom>
          <a:solidFill>
            <a:srgbClr val="00A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260393" y="2778238"/>
            <a:ext cx="132080" cy="153670"/>
          </a:xfrm>
          <a:custGeom>
            <a:avLst/>
            <a:gdLst/>
            <a:ahLst/>
            <a:cxnLst/>
            <a:rect l="l" t="t" r="r" b="b"/>
            <a:pathLst>
              <a:path w="132080" h="153669">
                <a:moveTo>
                  <a:pt x="0" y="35952"/>
                </a:moveTo>
                <a:lnTo>
                  <a:pt x="15902" y="20666"/>
                </a:lnTo>
                <a:lnTo>
                  <a:pt x="33801" y="9578"/>
                </a:lnTo>
                <a:lnTo>
                  <a:pt x="53698" y="2690"/>
                </a:lnTo>
                <a:lnTo>
                  <a:pt x="75592" y="0"/>
                </a:lnTo>
                <a:lnTo>
                  <a:pt x="131518" y="117586"/>
                </a:lnTo>
                <a:lnTo>
                  <a:pt x="55929" y="153539"/>
                </a:lnTo>
                <a:lnTo>
                  <a:pt x="41947" y="124142"/>
                </a:lnTo>
                <a:lnTo>
                  <a:pt x="27965" y="94746"/>
                </a:lnTo>
                <a:lnTo>
                  <a:pt x="13983" y="65349"/>
                </a:lnTo>
                <a:lnTo>
                  <a:pt x="0" y="35952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2315923" y="2892914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4" h="41275">
                <a:moveTo>
                  <a:pt x="68983" y="0"/>
                </a:moveTo>
                <a:lnTo>
                  <a:pt x="31762" y="9527"/>
                </a:lnTo>
                <a:lnTo>
                  <a:pt x="881" y="32390"/>
                </a:lnTo>
                <a:lnTo>
                  <a:pt x="0" y="38021"/>
                </a:lnTo>
                <a:lnTo>
                  <a:pt x="4925" y="40891"/>
                </a:lnTo>
                <a:lnTo>
                  <a:pt x="42148" y="31365"/>
                </a:lnTo>
                <a:lnTo>
                  <a:pt x="73025" y="8500"/>
                </a:lnTo>
                <a:lnTo>
                  <a:pt x="73907" y="2868"/>
                </a:lnTo>
                <a:lnTo>
                  <a:pt x="68983" y="0"/>
                </a:lnTo>
                <a:close/>
              </a:path>
            </a:pathLst>
          </a:custGeom>
          <a:solidFill>
            <a:srgbClr val="1F89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2315923" y="2892914"/>
            <a:ext cx="74295" cy="41275"/>
          </a:xfrm>
          <a:custGeom>
            <a:avLst/>
            <a:gdLst/>
            <a:ahLst/>
            <a:cxnLst/>
            <a:rect l="l" t="t" r="r" b="b"/>
            <a:pathLst>
              <a:path w="74294" h="41275">
                <a:moveTo>
                  <a:pt x="31762" y="9527"/>
                </a:moveTo>
                <a:lnTo>
                  <a:pt x="46554" y="3544"/>
                </a:lnTo>
                <a:lnTo>
                  <a:pt x="59413" y="297"/>
                </a:lnTo>
                <a:lnTo>
                  <a:pt x="68983" y="0"/>
                </a:lnTo>
                <a:lnTo>
                  <a:pt x="73907" y="2868"/>
                </a:lnTo>
                <a:lnTo>
                  <a:pt x="42148" y="31365"/>
                </a:lnTo>
                <a:lnTo>
                  <a:pt x="4925" y="40891"/>
                </a:lnTo>
                <a:lnTo>
                  <a:pt x="0" y="38021"/>
                </a:lnTo>
                <a:lnTo>
                  <a:pt x="881" y="32390"/>
                </a:lnTo>
                <a:lnTo>
                  <a:pt x="7150" y="25153"/>
                </a:lnTo>
                <a:lnTo>
                  <a:pt x="17784" y="17226"/>
                </a:lnTo>
                <a:lnTo>
                  <a:pt x="31762" y="952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2272870" y="2808047"/>
            <a:ext cx="57785" cy="99060"/>
          </a:xfrm>
          <a:custGeom>
            <a:avLst/>
            <a:gdLst/>
            <a:ahLst/>
            <a:cxnLst/>
            <a:rect l="l" t="t" r="r" b="b"/>
            <a:pathLst>
              <a:path w="57785" h="99060">
                <a:moveTo>
                  <a:pt x="13435" y="0"/>
                </a:moveTo>
                <a:lnTo>
                  <a:pt x="0" y="6393"/>
                </a:lnTo>
                <a:lnTo>
                  <a:pt x="43942" y="98779"/>
                </a:lnTo>
                <a:lnTo>
                  <a:pt x="57379" y="92389"/>
                </a:lnTo>
                <a:lnTo>
                  <a:pt x="13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2201853" y="2600502"/>
            <a:ext cx="113030" cy="202565"/>
          </a:xfrm>
          <a:custGeom>
            <a:avLst/>
            <a:gdLst/>
            <a:ahLst/>
            <a:cxnLst/>
            <a:rect l="l" t="t" r="r" b="b"/>
            <a:pathLst>
              <a:path w="113030" h="202564">
                <a:moveTo>
                  <a:pt x="69580" y="202258"/>
                </a:moveTo>
                <a:lnTo>
                  <a:pt x="0" y="55966"/>
                </a:lnTo>
              </a:path>
              <a:path w="113030" h="202564">
                <a:moveTo>
                  <a:pt x="112457" y="179806"/>
                </a:moveTo>
                <a:lnTo>
                  <a:pt x="26935" y="0"/>
                </a:lnTo>
              </a:path>
            </a:pathLst>
          </a:custGeom>
          <a:ln w="12701">
            <a:solidFill>
              <a:srgbClr val="98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922072" y="2832022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17903" y="0"/>
                </a:moveTo>
                <a:lnTo>
                  <a:pt x="0" y="5126"/>
                </a:lnTo>
                <a:lnTo>
                  <a:pt x="2494" y="17500"/>
                </a:lnTo>
                <a:lnTo>
                  <a:pt x="24608" y="6981"/>
                </a:lnTo>
                <a:lnTo>
                  <a:pt x="17903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922072" y="2832022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608" y="6981"/>
                </a:moveTo>
                <a:lnTo>
                  <a:pt x="2494" y="17500"/>
                </a:lnTo>
                <a:lnTo>
                  <a:pt x="0" y="5126"/>
                </a:lnTo>
                <a:lnTo>
                  <a:pt x="8949" y="2564"/>
                </a:lnTo>
                <a:lnTo>
                  <a:pt x="17903" y="0"/>
                </a:lnTo>
                <a:lnTo>
                  <a:pt x="24608" y="6981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1834992" y="2873440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17901" y="0"/>
                </a:moveTo>
                <a:lnTo>
                  <a:pt x="0" y="5125"/>
                </a:lnTo>
                <a:lnTo>
                  <a:pt x="2494" y="17499"/>
                </a:lnTo>
                <a:lnTo>
                  <a:pt x="24612" y="6979"/>
                </a:lnTo>
                <a:lnTo>
                  <a:pt x="17901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834992" y="2873440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612" y="6979"/>
                </a:moveTo>
                <a:lnTo>
                  <a:pt x="2494" y="17499"/>
                </a:lnTo>
                <a:lnTo>
                  <a:pt x="0" y="5125"/>
                </a:lnTo>
                <a:lnTo>
                  <a:pt x="8952" y="2562"/>
                </a:lnTo>
                <a:lnTo>
                  <a:pt x="17901" y="0"/>
                </a:lnTo>
                <a:lnTo>
                  <a:pt x="24612" y="6979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2143227" y="2726834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17901" y="0"/>
                </a:moveTo>
                <a:lnTo>
                  <a:pt x="0" y="5125"/>
                </a:lnTo>
                <a:lnTo>
                  <a:pt x="2494" y="17495"/>
                </a:lnTo>
                <a:lnTo>
                  <a:pt x="24608" y="6979"/>
                </a:lnTo>
                <a:lnTo>
                  <a:pt x="17901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2143227" y="2726834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608" y="6979"/>
                </a:moveTo>
                <a:lnTo>
                  <a:pt x="2494" y="17495"/>
                </a:lnTo>
                <a:lnTo>
                  <a:pt x="0" y="5125"/>
                </a:lnTo>
                <a:lnTo>
                  <a:pt x="8949" y="2562"/>
                </a:lnTo>
                <a:lnTo>
                  <a:pt x="17901" y="0"/>
                </a:lnTo>
                <a:lnTo>
                  <a:pt x="24608" y="6979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2210958" y="2694620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17899" y="0"/>
                </a:moveTo>
                <a:lnTo>
                  <a:pt x="0" y="5123"/>
                </a:lnTo>
                <a:lnTo>
                  <a:pt x="2494" y="17496"/>
                </a:lnTo>
                <a:lnTo>
                  <a:pt x="24608" y="6977"/>
                </a:lnTo>
                <a:lnTo>
                  <a:pt x="17899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2210958" y="2694620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608" y="6977"/>
                </a:moveTo>
                <a:lnTo>
                  <a:pt x="2494" y="17496"/>
                </a:lnTo>
                <a:lnTo>
                  <a:pt x="0" y="5123"/>
                </a:lnTo>
                <a:lnTo>
                  <a:pt x="8949" y="2560"/>
                </a:lnTo>
                <a:lnTo>
                  <a:pt x="17899" y="0"/>
                </a:lnTo>
                <a:lnTo>
                  <a:pt x="24608" y="6977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2255187" y="2673583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17903" y="0"/>
                </a:moveTo>
                <a:lnTo>
                  <a:pt x="0" y="5121"/>
                </a:lnTo>
                <a:lnTo>
                  <a:pt x="2495" y="17495"/>
                </a:lnTo>
                <a:lnTo>
                  <a:pt x="24610" y="6976"/>
                </a:lnTo>
                <a:lnTo>
                  <a:pt x="17903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2255187" y="2673583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80">
                <a:moveTo>
                  <a:pt x="24610" y="6976"/>
                </a:moveTo>
                <a:lnTo>
                  <a:pt x="2495" y="17495"/>
                </a:lnTo>
                <a:lnTo>
                  <a:pt x="0" y="5121"/>
                </a:lnTo>
                <a:lnTo>
                  <a:pt x="8949" y="2562"/>
                </a:lnTo>
                <a:lnTo>
                  <a:pt x="17903" y="0"/>
                </a:lnTo>
                <a:lnTo>
                  <a:pt x="24610" y="6976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596185" y="2635804"/>
            <a:ext cx="800735" cy="417830"/>
          </a:xfrm>
          <a:custGeom>
            <a:avLst/>
            <a:gdLst/>
            <a:ahLst/>
            <a:cxnLst/>
            <a:rect l="l" t="t" r="r" b="b"/>
            <a:pathLst>
              <a:path w="800735" h="417830">
                <a:moveTo>
                  <a:pt x="777496" y="0"/>
                </a:moveTo>
                <a:lnTo>
                  <a:pt x="0" y="369806"/>
                </a:lnTo>
                <a:lnTo>
                  <a:pt x="22828" y="417802"/>
                </a:lnTo>
                <a:lnTo>
                  <a:pt x="800323" y="47994"/>
                </a:lnTo>
                <a:lnTo>
                  <a:pt x="777496" y="0"/>
                </a:lnTo>
                <a:close/>
              </a:path>
            </a:pathLst>
          </a:custGeom>
          <a:solidFill>
            <a:srgbClr val="00A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596185" y="2635804"/>
            <a:ext cx="800735" cy="417830"/>
          </a:xfrm>
          <a:custGeom>
            <a:avLst/>
            <a:gdLst/>
            <a:ahLst/>
            <a:cxnLst/>
            <a:rect l="l" t="t" r="r" b="b"/>
            <a:pathLst>
              <a:path w="800735" h="417830">
                <a:moveTo>
                  <a:pt x="0" y="369806"/>
                </a:moveTo>
                <a:lnTo>
                  <a:pt x="777496" y="0"/>
                </a:lnTo>
                <a:lnTo>
                  <a:pt x="800323" y="47994"/>
                </a:lnTo>
                <a:lnTo>
                  <a:pt x="22828" y="417802"/>
                </a:lnTo>
                <a:lnTo>
                  <a:pt x="0" y="369806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4882" y="55827"/>
            <a:ext cx="6176009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://www.technologystudent.com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://www.facebook.com/groups/25496344819282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://www.facebook.com/groups/25496344819282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E52E8FCD-20B1-BBF8-8B4D-DC3233513F5B}"/>
              </a:ext>
            </a:extLst>
          </p:cNvPr>
          <p:cNvGrpSpPr/>
          <p:nvPr/>
        </p:nvGrpSpPr>
        <p:grpSpPr>
          <a:xfrm>
            <a:off x="59363" y="38026"/>
            <a:ext cx="10586085" cy="7371963"/>
            <a:chOff x="59363" y="38026"/>
            <a:chExt cx="10586085" cy="7371963"/>
          </a:xfrm>
        </p:grpSpPr>
        <p:sp>
          <p:nvSpPr>
            <p:cNvPr id="2" name="object 2"/>
            <p:cNvSpPr txBox="1"/>
            <p:nvPr/>
          </p:nvSpPr>
          <p:spPr>
            <a:xfrm>
              <a:off x="403701" y="509465"/>
              <a:ext cx="4366260" cy="7759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2200" b="1" u="heavy" dirty="0">
                  <a:solidFill>
                    <a:srgbClr val="DD2B1C"/>
                  </a:solidFill>
                  <a:uFill>
                    <a:solidFill>
                      <a:srgbClr val="DD2B1C"/>
                    </a:solidFill>
                  </a:uFill>
                  <a:latin typeface="Arial"/>
                  <a:cs typeface="Arial"/>
                </a:rPr>
                <a:t>WRONG / POTENTIAL</a:t>
              </a:r>
              <a:r>
                <a:rPr sz="2200" b="1" u="heavy" spc="-45" dirty="0">
                  <a:solidFill>
                    <a:srgbClr val="DD2B1C"/>
                  </a:solidFill>
                  <a:uFill>
                    <a:solidFill>
                      <a:srgbClr val="DD2B1C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200" b="1" u="heavy" spc="-10" dirty="0">
                  <a:solidFill>
                    <a:srgbClr val="DD2B1C"/>
                  </a:solidFill>
                  <a:uFill>
                    <a:solidFill>
                      <a:srgbClr val="DD2B1C"/>
                    </a:solidFill>
                  </a:uFill>
                  <a:latin typeface="Arial"/>
                  <a:cs typeface="Arial"/>
                </a:rPr>
                <a:t>HAZZARD</a:t>
              </a:r>
              <a:endParaRPr sz="2200" dirty="0">
                <a:latin typeface="Arial"/>
                <a:cs typeface="Arial"/>
              </a:endParaRPr>
            </a:p>
            <a:p>
              <a:pPr marL="84455" marR="63500" algn="ctr">
                <a:lnSpc>
                  <a:spcPts val="1560"/>
                </a:lnSpc>
                <a:spcBef>
                  <a:spcPts val="175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wrong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unsafe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bad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practice,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as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identified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by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diagrams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parts</a:t>
              </a:r>
              <a:r>
                <a:rPr sz="1400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diagrams,</a:t>
              </a:r>
              <a:r>
                <a:rPr sz="1400" spc="-3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labelled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below?</a:t>
              </a:r>
              <a:endParaRPr sz="1400" dirty="0">
                <a:latin typeface="Arial"/>
                <a:cs typeface="Arial"/>
              </a:endParaRPr>
            </a:p>
          </p:txBody>
        </p:sp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7339" y="1570287"/>
              <a:ext cx="1472965" cy="772685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7086468" y="1638108"/>
              <a:ext cx="542290" cy="25336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500" spc="-10" dirty="0">
                  <a:solidFill>
                    <a:srgbClr val="151616"/>
                  </a:solidFill>
                  <a:latin typeface="Arial"/>
                  <a:cs typeface="Arial"/>
                </a:rPr>
                <a:t>1243z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438589" y="1939424"/>
              <a:ext cx="1194435" cy="1651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  <a:tabLst>
                  <a:tab pos="793750" algn="l"/>
                </a:tabLst>
              </a:pPr>
              <a:r>
                <a:rPr sz="1350" spc="-15" baseline="3086" dirty="0">
                  <a:solidFill>
                    <a:srgbClr val="151616"/>
                  </a:solidFill>
                  <a:latin typeface="Arial"/>
                  <a:cs typeface="Arial"/>
                </a:rPr>
                <a:t>23/6/22</a:t>
              </a:r>
              <a:r>
                <a:rPr sz="1350" baseline="3086" dirty="0">
                  <a:solidFill>
                    <a:srgbClr val="151616"/>
                  </a:solidFill>
                  <a:latin typeface="Arial"/>
                  <a:cs typeface="Arial"/>
                </a:rPr>
                <a:t>	</a:t>
              </a:r>
              <a:r>
                <a:rPr sz="900" spc="-10" dirty="0">
                  <a:solidFill>
                    <a:srgbClr val="151616"/>
                  </a:solidFill>
                  <a:latin typeface="Arial"/>
                  <a:cs typeface="Arial"/>
                </a:rPr>
                <a:t>23/6/23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997445" y="1906563"/>
              <a:ext cx="321310" cy="76200"/>
            </a:xfrm>
            <a:custGeom>
              <a:avLst/>
              <a:gdLst/>
              <a:ahLst/>
              <a:cxnLst/>
              <a:rect l="l" t="t" r="r" b="b"/>
              <a:pathLst>
                <a:path w="321309" h="76200">
                  <a:moveTo>
                    <a:pt x="321307" y="0"/>
                  </a:moveTo>
                  <a:lnTo>
                    <a:pt x="0" y="0"/>
                  </a:lnTo>
                  <a:lnTo>
                    <a:pt x="0" y="75600"/>
                  </a:lnTo>
                  <a:lnTo>
                    <a:pt x="321307" y="75600"/>
                  </a:lnTo>
                  <a:lnTo>
                    <a:pt x="321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977567" y="1888350"/>
              <a:ext cx="407034" cy="104139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500" dirty="0">
                  <a:solidFill>
                    <a:srgbClr val="008F2F"/>
                  </a:solidFill>
                  <a:latin typeface="Arial"/>
                  <a:cs typeface="Arial"/>
                </a:rPr>
                <a:t>Re-</a:t>
              </a:r>
              <a:r>
                <a:rPr sz="500" spc="-10" dirty="0">
                  <a:solidFill>
                    <a:srgbClr val="008F2F"/>
                  </a:solidFill>
                  <a:latin typeface="Arial"/>
                  <a:cs typeface="Arial"/>
                </a:rPr>
                <a:t>Test</a:t>
              </a:r>
              <a:r>
                <a:rPr sz="500" spc="15" dirty="0">
                  <a:solidFill>
                    <a:srgbClr val="008F2F"/>
                  </a:solidFill>
                  <a:latin typeface="Arial"/>
                  <a:cs typeface="Arial"/>
                </a:rPr>
                <a:t> </a:t>
              </a:r>
              <a:r>
                <a:rPr sz="500" spc="-20" dirty="0">
                  <a:solidFill>
                    <a:srgbClr val="008F2F"/>
                  </a:solidFill>
                  <a:latin typeface="Arial"/>
                  <a:cs typeface="Arial"/>
                </a:rPr>
                <a:t>Due: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313322" y="2103604"/>
              <a:ext cx="1314450" cy="162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750" spc="-15" baseline="11111" dirty="0">
                  <a:solidFill>
                    <a:srgbClr val="008F2F"/>
                  </a:solidFill>
                  <a:latin typeface="Arial"/>
                  <a:cs typeface="Arial"/>
                </a:rPr>
                <a:t>Test</a:t>
              </a:r>
              <a:r>
                <a:rPr sz="750" spc="-7" baseline="11111" dirty="0">
                  <a:solidFill>
                    <a:srgbClr val="008F2F"/>
                  </a:solidFill>
                  <a:latin typeface="Arial"/>
                  <a:cs typeface="Arial"/>
                </a:rPr>
                <a:t> </a:t>
              </a:r>
              <a:r>
                <a:rPr sz="750" baseline="11111" dirty="0">
                  <a:solidFill>
                    <a:srgbClr val="008F2F"/>
                  </a:solidFill>
                  <a:latin typeface="Arial"/>
                  <a:cs typeface="Arial"/>
                </a:rPr>
                <a:t>By:</a:t>
              </a:r>
              <a:r>
                <a:rPr sz="750" spc="735" baseline="11111" dirty="0">
                  <a:solidFill>
                    <a:srgbClr val="008F2F"/>
                  </a:solidFill>
                  <a:latin typeface="Arial"/>
                  <a:cs typeface="Arial"/>
                </a:rPr>
                <a:t> </a:t>
              </a:r>
              <a:r>
                <a:rPr sz="900" i="1" dirty="0">
                  <a:solidFill>
                    <a:srgbClr val="151616"/>
                  </a:solidFill>
                  <a:latin typeface="Arial"/>
                  <a:cs typeface="Arial"/>
                </a:rPr>
                <a:t>Mr</a:t>
              </a:r>
              <a:r>
                <a:rPr sz="900" i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900" i="1" dirty="0">
                  <a:solidFill>
                    <a:srgbClr val="151616"/>
                  </a:solidFill>
                  <a:latin typeface="Arial"/>
                  <a:cs typeface="Arial"/>
                </a:rPr>
                <a:t>Pat.</a:t>
              </a:r>
              <a:r>
                <a:rPr sz="900" i="1" spc="-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900" i="1" spc="-10" dirty="0">
                  <a:solidFill>
                    <a:srgbClr val="151616"/>
                  </a:solidFill>
                  <a:latin typeface="Arial"/>
                  <a:cs typeface="Arial"/>
                </a:rPr>
                <a:t>Longsdale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01424" y="664790"/>
              <a:ext cx="0" cy="6667500"/>
            </a:xfrm>
            <a:custGeom>
              <a:avLst/>
              <a:gdLst/>
              <a:ahLst/>
              <a:cxnLst/>
              <a:rect l="l" t="t" r="r" b="b"/>
              <a:pathLst>
                <a:path h="6667500">
                  <a:moveTo>
                    <a:pt x="0" y="0"/>
                  </a:moveTo>
                  <a:lnTo>
                    <a:pt x="0" y="6667502"/>
                  </a:lnTo>
                </a:path>
              </a:pathLst>
            </a:custGeom>
            <a:ln w="35999">
              <a:solidFill>
                <a:srgbClr val="15161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2346281" y="3192876"/>
              <a:ext cx="2840990" cy="4102100"/>
              <a:chOff x="2346281" y="3192876"/>
              <a:chExt cx="2840990" cy="410210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3877022" y="5273750"/>
                <a:ext cx="7937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793750" h="82550">
                    <a:moveTo>
                      <a:pt x="793753" y="0"/>
                    </a:moveTo>
                    <a:lnTo>
                      <a:pt x="0" y="0"/>
                    </a:lnTo>
                    <a:lnTo>
                      <a:pt x="0" y="82548"/>
                    </a:lnTo>
                    <a:lnTo>
                      <a:pt x="793753" y="82548"/>
                    </a:lnTo>
                    <a:lnTo>
                      <a:pt x="79375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877022" y="5273750"/>
                <a:ext cx="7937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793750" h="82550">
                    <a:moveTo>
                      <a:pt x="0" y="0"/>
                    </a:moveTo>
                    <a:lnTo>
                      <a:pt x="793753" y="0"/>
                    </a:lnTo>
                    <a:lnTo>
                      <a:pt x="793753" y="82548"/>
                    </a:lnTo>
                    <a:lnTo>
                      <a:pt x="0" y="82548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767461" y="5318204"/>
                <a:ext cx="1035050" cy="1941830"/>
              </a:xfrm>
              <a:custGeom>
                <a:avLst/>
                <a:gdLst/>
                <a:ahLst/>
                <a:cxnLst/>
                <a:rect l="l" t="t" r="r" b="b"/>
                <a:pathLst>
                  <a:path w="1035050" h="1941829">
                    <a:moveTo>
                      <a:pt x="900140" y="0"/>
                    </a:moveTo>
                    <a:lnTo>
                      <a:pt x="957290" y="1562"/>
                    </a:lnTo>
                    <a:lnTo>
                      <a:pt x="1006384" y="25153"/>
                    </a:lnTo>
                    <a:lnTo>
                      <a:pt x="1030599" y="77935"/>
                    </a:lnTo>
                    <a:lnTo>
                      <a:pt x="1034672" y="113270"/>
                    </a:lnTo>
                    <a:lnTo>
                      <a:pt x="1034079" y="153497"/>
                    </a:lnTo>
                    <a:lnTo>
                      <a:pt x="1029339" y="197816"/>
                    </a:lnTo>
                    <a:lnTo>
                      <a:pt x="1020970" y="245425"/>
                    </a:lnTo>
                    <a:lnTo>
                      <a:pt x="1009489" y="295523"/>
                    </a:lnTo>
                    <a:lnTo>
                      <a:pt x="995414" y="347308"/>
                    </a:lnTo>
                    <a:lnTo>
                      <a:pt x="979264" y="399978"/>
                    </a:lnTo>
                    <a:lnTo>
                      <a:pt x="961557" y="452732"/>
                    </a:lnTo>
                    <a:lnTo>
                      <a:pt x="942811" y="504768"/>
                    </a:lnTo>
                    <a:lnTo>
                      <a:pt x="923543" y="555285"/>
                    </a:lnTo>
                    <a:lnTo>
                      <a:pt x="904272" y="603481"/>
                    </a:lnTo>
                    <a:lnTo>
                      <a:pt x="885516" y="648555"/>
                    </a:lnTo>
                    <a:lnTo>
                      <a:pt x="867792" y="689705"/>
                    </a:lnTo>
                    <a:lnTo>
                      <a:pt x="851620" y="726129"/>
                    </a:lnTo>
                    <a:lnTo>
                      <a:pt x="826000" y="781596"/>
                    </a:lnTo>
                    <a:lnTo>
                      <a:pt x="780726" y="865529"/>
                    </a:lnTo>
                    <a:lnTo>
                      <a:pt x="746754" y="919794"/>
                    </a:lnTo>
                    <a:lnTo>
                      <a:pt x="711131" y="971444"/>
                    </a:lnTo>
                    <a:lnTo>
                      <a:pt x="674103" y="1020588"/>
                    </a:lnTo>
                    <a:lnTo>
                      <a:pt x="635915" y="1067335"/>
                    </a:lnTo>
                    <a:lnTo>
                      <a:pt x="596813" y="1111794"/>
                    </a:lnTo>
                    <a:lnTo>
                      <a:pt x="557044" y="1154073"/>
                    </a:lnTo>
                    <a:lnTo>
                      <a:pt x="516852" y="1194283"/>
                    </a:lnTo>
                    <a:lnTo>
                      <a:pt x="476485" y="1232531"/>
                    </a:lnTo>
                    <a:lnTo>
                      <a:pt x="436187" y="1268926"/>
                    </a:lnTo>
                    <a:lnTo>
                      <a:pt x="396205" y="1303578"/>
                    </a:lnTo>
                    <a:lnTo>
                      <a:pt x="356784" y="1336595"/>
                    </a:lnTo>
                    <a:lnTo>
                      <a:pt x="318170" y="1368086"/>
                    </a:lnTo>
                    <a:lnTo>
                      <a:pt x="280609" y="1398161"/>
                    </a:lnTo>
                    <a:lnTo>
                      <a:pt x="244347" y="1426927"/>
                    </a:lnTo>
                    <a:lnTo>
                      <a:pt x="209630" y="1454494"/>
                    </a:lnTo>
                    <a:lnTo>
                      <a:pt x="176703" y="1480971"/>
                    </a:lnTo>
                    <a:lnTo>
                      <a:pt x="145813" y="1506467"/>
                    </a:lnTo>
                    <a:lnTo>
                      <a:pt x="91125" y="1554950"/>
                    </a:lnTo>
                    <a:lnTo>
                      <a:pt x="47532" y="1600814"/>
                    </a:lnTo>
                    <a:lnTo>
                      <a:pt x="17002" y="1644931"/>
                    </a:lnTo>
                    <a:lnTo>
                      <a:pt x="1500" y="1688172"/>
                    </a:lnTo>
                    <a:lnTo>
                      <a:pt x="0" y="1709736"/>
                    </a:lnTo>
                    <a:lnTo>
                      <a:pt x="531" y="1755434"/>
                    </a:lnTo>
                    <a:lnTo>
                      <a:pt x="15" y="1795491"/>
                    </a:lnTo>
                    <a:lnTo>
                      <a:pt x="2234" y="1859635"/>
                    </a:lnTo>
                    <a:lnTo>
                      <a:pt x="19446" y="1904080"/>
                    </a:lnTo>
                    <a:lnTo>
                      <a:pt x="64438" y="1930738"/>
                    </a:lnTo>
                    <a:lnTo>
                      <a:pt x="150000" y="1941521"/>
                    </a:lnTo>
                    <a:lnTo>
                      <a:pt x="211991" y="1941556"/>
                    </a:lnTo>
                    <a:lnTo>
                      <a:pt x="288921" y="1938340"/>
                    </a:lnTo>
                    <a:lnTo>
                      <a:pt x="353656" y="1935027"/>
                    </a:lnTo>
                    <a:lnTo>
                      <a:pt x="414354" y="1932542"/>
                    </a:lnTo>
                    <a:lnTo>
                      <a:pt x="471407" y="1930810"/>
                    </a:lnTo>
                    <a:lnTo>
                      <a:pt x="525210" y="1929754"/>
                    </a:lnTo>
                    <a:lnTo>
                      <a:pt x="576154" y="1929299"/>
                    </a:lnTo>
                    <a:lnTo>
                      <a:pt x="624633" y="1929369"/>
                    </a:lnTo>
                    <a:lnTo>
                      <a:pt x="671040" y="1929890"/>
                    </a:lnTo>
                    <a:lnTo>
                      <a:pt x="715768" y="1930785"/>
                    </a:lnTo>
                    <a:lnTo>
                      <a:pt x="759210" y="1931980"/>
                    </a:lnTo>
                    <a:lnTo>
                      <a:pt x="801758" y="1933399"/>
                    </a:lnTo>
                    <a:lnTo>
                      <a:pt x="843806" y="1934965"/>
                    </a:lnTo>
                    <a:lnTo>
                      <a:pt x="885747" y="1936605"/>
                    </a:lnTo>
                    <a:lnTo>
                      <a:pt x="917654" y="1930888"/>
                    </a:lnTo>
                    <a:lnTo>
                      <a:pt x="943710" y="1909058"/>
                    </a:lnTo>
                    <a:lnTo>
                      <a:pt x="961441" y="1868099"/>
                    </a:lnTo>
                    <a:lnTo>
                      <a:pt x="968375" y="1804992"/>
                    </a:lnTo>
                  </a:path>
                </a:pathLst>
              </a:custGeom>
              <a:ln w="27000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4894567" y="3513218"/>
                <a:ext cx="292100" cy="3771900"/>
              </a:xfrm>
              <a:custGeom>
                <a:avLst/>
                <a:gdLst/>
                <a:ahLst/>
                <a:cxnLst/>
                <a:rect l="l" t="t" r="r" b="b"/>
                <a:pathLst>
                  <a:path w="292100" h="3771900">
                    <a:moveTo>
                      <a:pt x="292100" y="0"/>
                    </a:moveTo>
                    <a:lnTo>
                      <a:pt x="0" y="0"/>
                    </a:lnTo>
                    <a:lnTo>
                      <a:pt x="0" y="3771903"/>
                    </a:lnTo>
                    <a:lnTo>
                      <a:pt x="292100" y="3771903"/>
                    </a:lnTo>
                    <a:lnTo>
                      <a:pt x="292100" y="0"/>
                    </a:lnTo>
                    <a:close/>
                  </a:path>
                </a:pathLst>
              </a:custGeom>
              <a:solidFill>
                <a:srgbClr val="D9D9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777092" y="6897772"/>
                <a:ext cx="1174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273050">
                    <a:moveTo>
                      <a:pt x="117475" y="0"/>
                    </a:moveTo>
                    <a:lnTo>
                      <a:pt x="0" y="0"/>
                    </a:lnTo>
                    <a:lnTo>
                      <a:pt x="0" y="273050"/>
                    </a:lnTo>
                    <a:lnTo>
                      <a:pt x="117475" y="273050"/>
                    </a:lnTo>
                    <a:lnTo>
                      <a:pt x="1174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4777092" y="6897772"/>
                <a:ext cx="1174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273050">
                    <a:moveTo>
                      <a:pt x="0" y="0"/>
                    </a:moveTo>
                    <a:lnTo>
                      <a:pt x="117475" y="0"/>
                    </a:lnTo>
                    <a:lnTo>
                      <a:pt x="117475" y="273050"/>
                    </a:lnTo>
                    <a:lnTo>
                      <a:pt x="0" y="273050"/>
                    </a:lnTo>
                    <a:lnTo>
                      <a:pt x="0" y="0"/>
                    </a:lnTo>
                    <a:close/>
                  </a:path>
                </a:pathLst>
              </a:custGeom>
              <a:ln w="9000">
                <a:solidFill>
                  <a:srgbClr val="15161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98424" y="6928783"/>
                <a:ext cx="83113" cy="223492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46281" y="5359345"/>
                <a:ext cx="2381252" cy="133351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4250" y="5492443"/>
                <a:ext cx="260352" cy="1802225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79053" y="5492443"/>
                <a:ext cx="260352" cy="1802225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2350604" y="3192876"/>
                <a:ext cx="1699895" cy="1821180"/>
              </a:xfrm>
              <a:custGeom>
                <a:avLst/>
                <a:gdLst/>
                <a:ahLst/>
                <a:cxnLst/>
                <a:rect l="l" t="t" r="r" b="b"/>
                <a:pathLst>
                  <a:path w="1699895" h="1821179">
                    <a:moveTo>
                      <a:pt x="649478" y="414870"/>
                    </a:moveTo>
                    <a:lnTo>
                      <a:pt x="645909" y="406615"/>
                    </a:lnTo>
                    <a:lnTo>
                      <a:pt x="71729" y="655713"/>
                    </a:lnTo>
                    <a:lnTo>
                      <a:pt x="70840" y="653148"/>
                    </a:lnTo>
                    <a:lnTo>
                      <a:pt x="66890" y="631317"/>
                    </a:lnTo>
                    <a:lnTo>
                      <a:pt x="66916" y="620839"/>
                    </a:lnTo>
                    <a:lnTo>
                      <a:pt x="0" y="691730"/>
                    </a:lnTo>
                    <a:lnTo>
                      <a:pt x="97485" y="691299"/>
                    </a:lnTo>
                    <a:lnTo>
                      <a:pt x="95465" y="689559"/>
                    </a:lnTo>
                    <a:lnTo>
                      <a:pt x="93510" y="687793"/>
                    </a:lnTo>
                    <a:lnTo>
                      <a:pt x="84340" y="677938"/>
                    </a:lnTo>
                    <a:lnTo>
                      <a:pt x="83235" y="676554"/>
                    </a:lnTo>
                    <a:lnTo>
                      <a:pt x="75311" y="663968"/>
                    </a:lnTo>
                    <a:lnTo>
                      <a:pt x="649478" y="414870"/>
                    </a:lnTo>
                    <a:close/>
                  </a:path>
                  <a:path w="1699895" h="1821179">
                    <a:moveTo>
                      <a:pt x="1699793" y="2336"/>
                    </a:moveTo>
                    <a:lnTo>
                      <a:pt x="1691093" y="0"/>
                    </a:lnTo>
                    <a:lnTo>
                      <a:pt x="1224267" y="1742224"/>
                    </a:lnTo>
                    <a:lnTo>
                      <a:pt x="1221714" y="1741335"/>
                    </a:lnTo>
                    <a:lnTo>
                      <a:pt x="1193965" y="1724317"/>
                    </a:lnTo>
                    <a:lnTo>
                      <a:pt x="1207871" y="1820811"/>
                    </a:lnTo>
                    <a:lnTo>
                      <a:pt x="1241183" y="1778482"/>
                    </a:lnTo>
                    <a:lnTo>
                      <a:pt x="1266596" y="1746186"/>
                    </a:lnTo>
                    <a:lnTo>
                      <a:pt x="1268158" y="1744192"/>
                    </a:lnTo>
                    <a:lnTo>
                      <a:pt x="1265542" y="1744700"/>
                    </a:lnTo>
                    <a:lnTo>
                      <a:pt x="1262938" y="1745119"/>
                    </a:lnTo>
                    <a:lnTo>
                      <a:pt x="1250657" y="1746186"/>
                    </a:lnTo>
                    <a:lnTo>
                      <a:pt x="1250238" y="1746186"/>
                    </a:lnTo>
                    <a:lnTo>
                      <a:pt x="1232966" y="1744560"/>
                    </a:lnTo>
                    <a:lnTo>
                      <a:pt x="1699793" y="2336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5552" y="4682008"/>
              <a:ext cx="878089" cy="78584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867531" y="5623021"/>
              <a:ext cx="638175" cy="638175"/>
            </a:xfrm>
            <a:custGeom>
              <a:avLst/>
              <a:gdLst/>
              <a:ahLst/>
              <a:cxnLst/>
              <a:rect l="l" t="t" r="r" b="b"/>
              <a:pathLst>
                <a:path w="638175" h="638175">
                  <a:moveTo>
                    <a:pt x="638124" y="319062"/>
                  </a:moveTo>
                  <a:lnTo>
                    <a:pt x="634669" y="271919"/>
                  </a:lnTo>
                  <a:lnTo>
                    <a:pt x="624611" y="226910"/>
                  </a:lnTo>
                  <a:lnTo>
                    <a:pt x="608469" y="184556"/>
                  </a:lnTo>
                  <a:lnTo>
                    <a:pt x="586714" y="145338"/>
                  </a:lnTo>
                  <a:lnTo>
                    <a:pt x="576935" y="132384"/>
                  </a:lnTo>
                  <a:lnTo>
                    <a:pt x="576935" y="319062"/>
                  </a:lnTo>
                  <a:lnTo>
                    <a:pt x="572782" y="365417"/>
                  </a:lnTo>
                  <a:lnTo>
                    <a:pt x="560793" y="409041"/>
                  </a:lnTo>
                  <a:lnTo>
                    <a:pt x="541731" y="449211"/>
                  </a:lnTo>
                  <a:lnTo>
                    <a:pt x="520915" y="478637"/>
                  </a:lnTo>
                  <a:lnTo>
                    <a:pt x="466648" y="420814"/>
                  </a:lnTo>
                  <a:lnTo>
                    <a:pt x="466648" y="529399"/>
                  </a:lnTo>
                  <a:lnTo>
                    <a:pt x="449211" y="541731"/>
                  </a:lnTo>
                  <a:lnTo>
                    <a:pt x="409041" y="560806"/>
                  </a:lnTo>
                  <a:lnTo>
                    <a:pt x="365417" y="572782"/>
                  </a:lnTo>
                  <a:lnTo>
                    <a:pt x="319062" y="576935"/>
                  </a:lnTo>
                  <a:lnTo>
                    <a:pt x="272707" y="572782"/>
                  </a:lnTo>
                  <a:lnTo>
                    <a:pt x="229082" y="560806"/>
                  </a:lnTo>
                  <a:lnTo>
                    <a:pt x="188912" y="541731"/>
                  </a:lnTo>
                  <a:lnTo>
                    <a:pt x="152920" y="516280"/>
                  </a:lnTo>
                  <a:lnTo>
                    <a:pt x="121843" y="485203"/>
                  </a:lnTo>
                  <a:lnTo>
                    <a:pt x="96405" y="449211"/>
                  </a:lnTo>
                  <a:lnTo>
                    <a:pt x="77330" y="409041"/>
                  </a:lnTo>
                  <a:lnTo>
                    <a:pt x="65354" y="365417"/>
                  </a:lnTo>
                  <a:lnTo>
                    <a:pt x="61188" y="319062"/>
                  </a:lnTo>
                  <a:lnTo>
                    <a:pt x="65354" y="272707"/>
                  </a:lnTo>
                  <a:lnTo>
                    <a:pt x="77330" y="229082"/>
                  </a:lnTo>
                  <a:lnTo>
                    <a:pt x="96405" y="188912"/>
                  </a:lnTo>
                  <a:lnTo>
                    <a:pt x="118186" y="158089"/>
                  </a:lnTo>
                  <a:lnTo>
                    <a:pt x="466648" y="529399"/>
                  </a:lnTo>
                  <a:lnTo>
                    <a:pt x="466648" y="420814"/>
                  </a:lnTo>
                  <a:lnTo>
                    <a:pt x="172847" y="107759"/>
                  </a:lnTo>
                  <a:lnTo>
                    <a:pt x="188912" y="96405"/>
                  </a:lnTo>
                  <a:lnTo>
                    <a:pt x="229082" y="77330"/>
                  </a:lnTo>
                  <a:lnTo>
                    <a:pt x="272707" y="65354"/>
                  </a:lnTo>
                  <a:lnTo>
                    <a:pt x="319062" y="61188"/>
                  </a:lnTo>
                  <a:lnTo>
                    <a:pt x="365417" y="65354"/>
                  </a:lnTo>
                  <a:lnTo>
                    <a:pt x="409041" y="77330"/>
                  </a:lnTo>
                  <a:lnTo>
                    <a:pt x="449211" y="96405"/>
                  </a:lnTo>
                  <a:lnTo>
                    <a:pt x="485203" y="121843"/>
                  </a:lnTo>
                  <a:lnTo>
                    <a:pt x="516280" y="152920"/>
                  </a:lnTo>
                  <a:lnTo>
                    <a:pt x="541731" y="188912"/>
                  </a:lnTo>
                  <a:lnTo>
                    <a:pt x="560793" y="229082"/>
                  </a:lnTo>
                  <a:lnTo>
                    <a:pt x="572782" y="272707"/>
                  </a:lnTo>
                  <a:lnTo>
                    <a:pt x="576935" y="319062"/>
                  </a:lnTo>
                  <a:lnTo>
                    <a:pt x="576935" y="132384"/>
                  </a:lnTo>
                  <a:lnTo>
                    <a:pt x="528383" y="78270"/>
                  </a:lnTo>
                  <a:lnTo>
                    <a:pt x="492798" y="51409"/>
                  </a:lnTo>
                  <a:lnTo>
                    <a:pt x="453567" y="29654"/>
                  </a:lnTo>
                  <a:lnTo>
                    <a:pt x="411213" y="13512"/>
                  </a:lnTo>
                  <a:lnTo>
                    <a:pt x="366204" y="3467"/>
                  </a:lnTo>
                  <a:lnTo>
                    <a:pt x="319062" y="0"/>
                  </a:lnTo>
                  <a:lnTo>
                    <a:pt x="271919" y="3467"/>
                  </a:lnTo>
                  <a:lnTo>
                    <a:pt x="226910" y="13512"/>
                  </a:lnTo>
                  <a:lnTo>
                    <a:pt x="184556" y="29654"/>
                  </a:lnTo>
                  <a:lnTo>
                    <a:pt x="145326" y="51409"/>
                  </a:lnTo>
                  <a:lnTo>
                    <a:pt x="109740" y="78270"/>
                  </a:lnTo>
                  <a:lnTo>
                    <a:pt x="78270" y="109740"/>
                  </a:lnTo>
                  <a:lnTo>
                    <a:pt x="51409" y="145338"/>
                  </a:lnTo>
                  <a:lnTo>
                    <a:pt x="29654" y="184556"/>
                  </a:lnTo>
                  <a:lnTo>
                    <a:pt x="13512" y="226910"/>
                  </a:lnTo>
                  <a:lnTo>
                    <a:pt x="3467" y="271919"/>
                  </a:lnTo>
                  <a:lnTo>
                    <a:pt x="0" y="319062"/>
                  </a:lnTo>
                  <a:lnTo>
                    <a:pt x="3467" y="366204"/>
                  </a:lnTo>
                  <a:lnTo>
                    <a:pt x="13512" y="411213"/>
                  </a:lnTo>
                  <a:lnTo>
                    <a:pt x="29654" y="453567"/>
                  </a:lnTo>
                  <a:lnTo>
                    <a:pt x="51409" y="492798"/>
                  </a:lnTo>
                  <a:lnTo>
                    <a:pt x="78270" y="528383"/>
                  </a:lnTo>
                  <a:lnTo>
                    <a:pt x="109740" y="559866"/>
                  </a:lnTo>
                  <a:lnTo>
                    <a:pt x="145326" y="586714"/>
                  </a:lnTo>
                  <a:lnTo>
                    <a:pt x="184556" y="608469"/>
                  </a:lnTo>
                  <a:lnTo>
                    <a:pt x="226910" y="624611"/>
                  </a:lnTo>
                  <a:lnTo>
                    <a:pt x="271919" y="634669"/>
                  </a:lnTo>
                  <a:lnTo>
                    <a:pt x="319062" y="638124"/>
                  </a:lnTo>
                  <a:lnTo>
                    <a:pt x="366204" y="634669"/>
                  </a:lnTo>
                  <a:lnTo>
                    <a:pt x="411213" y="624611"/>
                  </a:lnTo>
                  <a:lnTo>
                    <a:pt x="453567" y="608469"/>
                  </a:lnTo>
                  <a:lnTo>
                    <a:pt x="492798" y="586714"/>
                  </a:lnTo>
                  <a:lnTo>
                    <a:pt x="528383" y="559866"/>
                  </a:lnTo>
                  <a:lnTo>
                    <a:pt x="559866" y="528383"/>
                  </a:lnTo>
                  <a:lnTo>
                    <a:pt x="586714" y="492798"/>
                  </a:lnTo>
                  <a:lnTo>
                    <a:pt x="608469" y="453567"/>
                  </a:lnTo>
                  <a:lnTo>
                    <a:pt x="624611" y="411213"/>
                  </a:lnTo>
                  <a:lnTo>
                    <a:pt x="634669" y="366204"/>
                  </a:lnTo>
                  <a:lnTo>
                    <a:pt x="638124" y="319062"/>
                  </a:lnTo>
                  <a:close/>
                </a:path>
              </a:pathLst>
            </a:custGeom>
            <a:solidFill>
              <a:srgbClr val="00A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9821379" y="5675048"/>
              <a:ext cx="755650" cy="70739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R="3810" algn="ctr">
                <a:lnSpc>
                  <a:spcPct val="100000"/>
                </a:lnSpc>
                <a:spcBef>
                  <a:spcPts val="135"/>
                </a:spcBef>
              </a:pPr>
              <a:r>
                <a:rPr sz="3100" b="1" spc="-25" dirty="0">
                  <a:solidFill>
                    <a:srgbClr val="151616"/>
                  </a:solidFill>
                  <a:latin typeface="Arial"/>
                  <a:cs typeface="Arial"/>
                </a:rPr>
                <a:t>Pb</a:t>
              </a:r>
              <a:endParaRPr sz="31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950"/>
                </a:spcBef>
              </a:pP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LEAD</a:t>
              </a:r>
              <a:r>
                <a:rPr sz="550" spc="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FREE</a:t>
              </a:r>
              <a:r>
                <a:rPr sz="550" spc="5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spc="-10" dirty="0">
                  <a:solidFill>
                    <a:srgbClr val="151616"/>
                  </a:solidFill>
                  <a:latin typeface="Arial"/>
                  <a:cs typeface="Arial"/>
                </a:rPr>
                <a:t>SYMBOL</a:t>
              </a:r>
              <a:endParaRPr sz="550">
                <a:latin typeface="Arial"/>
                <a:cs typeface="Arial"/>
              </a:endParaRPr>
            </a:p>
          </p:txBody>
        </p:sp>
        <p:grpSp>
          <p:nvGrpSpPr>
            <p:cNvPr id="25" name="object 25"/>
            <p:cNvGrpSpPr/>
            <p:nvPr/>
          </p:nvGrpSpPr>
          <p:grpSpPr>
            <a:xfrm>
              <a:off x="9881628" y="6528758"/>
              <a:ext cx="628015" cy="628015"/>
              <a:chOff x="9881628" y="6528758"/>
              <a:chExt cx="628015" cy="628015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9881628" y="6528758"/>
                <a:ext cx="628015" cy="628015"/>
              </a:xfrm>
              <a:custGeom>
                <a:avLst/>
                <a:gdLst/>
                <a:ahLst/>
                <a:cxnLst/>
                <a:rect l="l" t="t" r="r" b="b"/>
                <a:pathLst>
                  <a:path w="628015" h="628015">
                    <a:moveTo>
                      <a:pt x="313966" y="0"/>
                    </a:moveTo>
                    <a:lnTo>
                      <a:pt x="267571" y="3404"/>
                    </a:lnTo>
                    <a:lnTo>
                      <a:pt x="223289" y="13293"/>
                    </a:lnTo>
                    <a:lnTo>
                      <a:pt x="181607" y="29181"/>
                    </a:lnTo>
                    <a:lnTo>
                      <a:pt x="143009" y="50582"/>
                    </a:lnTo>
                    <a:lnTo>
                      <a:pt x="107982" y="77011"/>
                    </a:lnTo>
                    <a:lnTo>
                      <a:pt x="77011" y="107981"/>
                    </a:lnTo>
                    <a:lnTo>
                      <a:pt x="50582" y="143009"/>
                    </a:lnTo>
                    <a:lnTo>
                      <a:pt x="29181" y="181606"/>
                    </a:lnTo>
                    <a:lnTo>
                      <a:pt x="13293" y="223289"/>
                    </a:lnTo>
                    <a:lnTo>
                      <a:pt x="3404" y="267571"/>
                    </a:lnTo>
                    <a:lnTo>
                      <a:pt x="0" y="313966"/>
                    </a:lnTo>
                    <a:lnTo>
                      <a:pt x="3404" y="360361"/>
                    </a:lnTo>
                    <a:lnTo>
                      <a:pt x="13293" y="404642"/>
                    </a:lnTo>
                    <a:lnTo>
                      <a:pt x="29181" y="446324"/>
                    </a:lnTo>
                    <a:lnTo>
                      <a:pt x="50582" y="484921"/>
                    </a:lnTo>
                    <a:lnTo>
                      <a:pt x="77011" y="519948"/>
                    </a:lnTo>
                    <a:lnTo>
                      <a:pt x="107982" y="550918"/>
                    </a:lnTo>
                    <a:lnTo>
                      <a:pt x="143009" y="577347"/>
                    </a:lnTo>
                    <a:lnTo>
                      <a:pt x="181607" y="598748"/>
                    </a:lnTo>
                    <a:lnTo>
                      <a:pt x="223289" y="614636"/>
                    </a:lnTo>
                    <a:lnTo>
                      <a:pt x="267571" y="624525"/>
                    </a:lnTo>
                    <a:lnTo>
                      <a:pt x="313966" y="627929"/>
                    </a:lnTo>
                    <a:lnTo>
                      <a:pt x="360362" y="624525"/>
                    </a:lnTo>
                    <a:lnTo>
                      <a:pt x="404643" y="614636"/>
                    </a:lnTo>
                    <a:lnTo>
                      <a:pt x="446326" y="598748"/>
                    </a:lnTo>
                    <a:lnTo>
                      <a:pt x="484923" y="577347"/>
                    </a:lnTo>
                    <a:lnTo>
                      <a:pt x="519950" y="550918"/>
                    </a:lnTo>
                    <a:lnTo>
                      <a:pt x="550920" y="519948"/>
                    </a:lnTo>
                    <a:lnTo>
                      <a:pt x="577348" y="484921"/>
                    </a:lnTo>
                    <a:lnTo>
                      <a:pt x="598749" y="446324"/>
                    </a:lnTo>
                    <a:lnTo>
                      <a:pt x="614637" y="404642"/>
                    </a:lnTo>
                    <a:lnTo>
                      <a:pt x="624525" y="360361"/>
                    </a:lnTo>
                    <a:lnTo>
                      <a:pt x="627929" y="313966"/>
                    </a:lnTo>
                    <a:lnTo>
                      <a:pt x="624525" y="267571"/>
                    </a:lnTo>
                    <a:lnTo>
                      <a:pt x="614637" y="223289"/>
                    </a:lnTo>
                    <a:lnTo>
                      <a:pt x="598749" y="181606"/>
                    </a:lnTo>
                    <a:lnTo>
                      <a:pt x="577348" y="143009"/>
                    </a:lnTo>
                    <a:lnTo>
                      <a:pt x="550920" y="107981"/>
                    </a:lnTo>
                    <a:lnTo>
                      <a:pt x="519950" y="77011"/>
                    </a:lnTo>
                    <a:lnTo>
                      <a:pt x="484923" y="50582"/>
                    </a:lnTo>
                    <a:lnTo>
                      <a:pt x="446326" y="29181"/>
                    </a:lnTo>
                    <a:lnTo>
                      <a:pt x="404643" y="13293"/>
                    </a:lnTo>
                    <a:lnTo>
                      <a:pt x="360362" y="3404"/>
                    </a:lnTo>
                    <a:lnTo>
                      <a:pt x="313966" y="0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9933958" y="6581087"/>
                <a:ext cx="523875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523875">
                    <a:moveTo>
                      <a:pt x="261636" y="0"/>
                    </a:moveTo>
                    <a:lnTo>
                      <a:pt x="214607" y="4215"/>
                    </a:lnTo>
                    <a:lnTo>
                      <a:pt x="170343" y="16368"/>
                    </a:lnTo>
                    <a:lnTo>
                      <a:pt x="129584" y="35721"/>
                    </a:lnTo>
                    <a:lnTo>
                      <a:pt x="93067" y="61534"/>
                    </a:lnTo>
                    <a:lnTo>
                      <a:pt x="61533" y="93068"/>
                    </a:lnTo>
                    <a:lnTo>
                      <a:pt x="35721" y="129584"/>
                    </a:lnTo>
                    <a:lnTo>
                      <a:pt x="16368" y="170344"/>
                    </a:lnTo>
                    <a:lnTo>
                      <a:pt x="4215" y="214608"/>
                    </a:lnTo>
                    <a:lnTo>
                      <a:pt x="0" y="261637"/>
                    </a:lnTo>
                    <a:lnTo>
                      <a:pt x="4215" y="308666"/>
                    </a:lnTo>
                    <a:lnTo>
                      <a:pt x="16368" y="352930"/>
                    </a:lnTo>
                    <a:lnTo>
                      <a:pt x="35721" y="393689"/>
                    </a:lnTo>
                    <a:lnTo>
                      <a:pt x="61533" y="430204"/>
                    </a:lnTo>
                    <a:lnTo>
                      <a:pt x="93067" y="461738"/>
                    </a:lnTo>
                    <a:lnTo>
                      <a:pt x="129584" y="487550"/>
                    </a:lnTo>
                    <a:lnTo>
                      <a:pt x="170343" y="506902"/>
                    </a:lnTo>
                    <a:lnTo>
                      <a:pt x="214607" y="519055"/>
                    </a:lnTo>
                    <a:lnTo>
                      <a:pt x="261636" y="523270"/>
                    </a:lnTo>
                    <a:lnTo>
                      <a:pt x="308665" y="519055"/>
                    </a:lnTo>
                    <a:lnTo>
                      <a:pt x="352929" y="506902"/>
                    </a:lnTo>
                    <a:lnTo>
                      <a:pt x="393688" y="487550"/>
                    </a:lnTo>
                    <a:lnTo>
                      <a:pt x="430204" y="461738"/>
                    </a:lnTo>
                    <a:lnTo>
                      <a:pt x="461737" y="430204"/>
                    </a:lnTo>
                    <a:lnTo>
                      <a:pt x="487549" y="393689"/>
                    </a:lnTo>
                    <a:lnTo>
                      <a:pt x="506902" y="352930"/>
                    </a:lnTo>
                    <a:lnTo>
                      <a:pt x="519055" y="308666"/>
                    </a:lnTo>
                    <a:lnTo>
                      <a:pt x="523270" y="261637"/>
                    </a:lnTo>
                    <a:lnTo>
                      <a:pt x="519055" y="214608"/>
                    </a:lnTo>
                    <a:lnTo>
                      <a:pt x="506902" y="170344"/>
                    </a:lnTo>
                    <a:lnTo>
                      <a:pt x="487549" y="129584"/>
                    </a:lnTo>
                    <a:lnTo>
                      <a:pt x="461737" y="93068"/>
                    </a:lnTo>
                    <a:lnTo>
                      <a:pt x="430204" y="61534"/>
                    </a:lnTo>
                    <a:lnTo>
                      <a:pt x="393688" y="35721"/>
                    </a:lnTo>
                    <a:lnTo>
                      <a:pt x="352929" y="16368"/>
                    </a:lnTo>
                    <a:lnTo>
                      <a:pt x="308665" y="4215"/>
                    </a:lnTo>
                    <a:lnTo>
                      <a:pt x="2616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9792727" y="6681764"/>
              <a:ext cx="796290" cy="612775"/>
            </a:xfrm>
            <a:prstGeom prst="rect">
              <a:avLst/>
            </a:prstGeom>
          </p:spPr>
          <p:txBody>
            <a:bodyPr vert="horz" wrap="square" lIns="0" tIns="27305" rIns="0" bIns="0" rtlCol="0">
              <a:spAutoFit/>
            </a:bodyPr>
            <a:lstStyle/>
            <a:p>
              <a:pPr marL="184785" marR="161925" algn="ctr">
                <a:lnSpc>
                  <a:spcPts val="1230"/>
                </a:lnSpc>
                <a:spcBef>
                  <a:spcPts val="215"/>
                </a:spcBef>
              </a:pPr>
              <a:r>
                <a:rPr sz="1100" b="1" spc="-10" dirty="0">
                  <a:solidFill>
                    <a:srgbClr val="151616"/>
                  </a:solidFill>
                  <a:latin typeface="Arial"/>
                  <a:cs typeface="Arial"/>
                </a:rPr>
                <a:t>ROSIN </a:t>
              </a:r>
              <a:r>
                <a:rPr sz="1100" b="1" spc="-20" dirty="0">
                  <a:solidFill>
                    <a:srgbClr val="151616"/>
                  </a:solidFill>
                  <a:latin typeface="Arial"/>
                  <a:cs typeface="Arial"/>
                </a:rPr>
                <a:t>FREE</a:t>
              </a:r>
              <a:endParaRPr sz="11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2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ROSIN</a:t>
              </a:r>
              <a:r>
                <a:rPr sz="550" spc="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FREE</a:t>
              </a:r>
              <a:r>
                <a:rPr sz="550" spc="6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spc="-10" dirty="0">
                  <a:solidFill>
                    <a:srgbClr val="151616"/>
                  </a:solidFill>
                  <a:latin typeface="Arial"/>
                  <a:cs typeface="Arial"/>
                </a:rPr>
                <a:t>SYMBOL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507536" y="2377247"/>
              <a:ext cx="2292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676238" y="2586796"/>
              <a:ext cx="2292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B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519142" y="6486524"/>
              <a:ext cx="6864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20" dirty="0">
                  <a:solidFill>
                    <a:srgbClr val="151616"/>
                  </a:solidFill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3053435" y="3371422"/>
              <a:ext cx="6223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C</a:t>
              </a:r>
              <a:r>
                <a:rPr sz="2400" spc="14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3600" spc="-75" baseline="-31250" dirty="0">
                  <a:solidFill>
                    <a:srgbClr val="151616"/>
                  </a:solidFill>
                  <a:latin typeface="Arial"/>
                  <a:cs typeface="Arial"/>
                </a:rPr>
                <a:t>D</a:t>
              </a:r>
              <a:endParaRPr sz="3600" baseline="-3125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9057041" y="5120541"/>
              <a:ext cx="441959" cy="430530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marL="12700" marR="5080" indent="-635" algn="ctr">
                <a:lnSpc>
                  <a:spcPts val="780"/>
                </a:lnSpc>
                <a:spcBef>
                  <a:spcPts val="175"/>
                </a:spcBef>
              </a:pPr>
              <a:r>
                <a:rPr sz="700" b="1" dirty="0">
                  <a:solidFill>
                    <a:srgbClr val="151616"/>
                  </a:solidFill>
                  <a:latin typeface="Arial"/>
                  <a:cs typeface="Arial"/>
                </a:rPr>
                <a:t>24v</a:t>
              </a:r>
              <a:r>
                <a:rPr sz="700" b="1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700" b="1" spc="-5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700" b="1" spc="5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700" b="1" spc="-25" dirty="0">
                  <a:solidFill>
                    <a:srgbClr val="151616"/>
                  </a:solidFill>
                  <a:latin typeface="Arial"/>
                  <a:cs typeface="Arial"/>
                </a:rPr>
                <a:t>LOW</a:t>
              </a:r>
              <a:r>
                <a:rPr sz="700" b="1" spc="5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700" b="1" spc="-30" dirty="0">
                  <a:solidFill>
                    <a:srgbClr val="151616"/>
                  </a:solidFill>
                  <a:latin typeface="Arial"/>
                  <a:cs typeface="Arial"/>
                </a:rPr>
                <a:t>VOLTAGE</a:t>
              </a:r>
              <a:r>
                <a:rPr sz="700" b="1" spc="5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700" b="1" spc="-10" dirty="0">
                  <a:solidFill>
                    <a:srgbClr val="151616"/>
                  </a:solidFill>
                  <a:latin typeface="Arial"/>
                  <a:cs typeface="Arial"/>
                </a:rPr>
                <a:t>SUPPLY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5941580" y="509461"/>
              <a:ext cx="4314825" cy="7759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100"/>
                </a:spcBef>
              </a:pPr>
              <a:r>
                <a:rPr sz="2200" b="1" u="heavy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CORRECT</a:t>
              </a:r>
              <a:r>
                <a:rPr sz="2200" b="1" u="heavy" spc="-4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200" b="1" u="heavy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/</a:t>
              </a:r>
              <a:r>
                <a:rPr sz="2200" b="1" u="heavy" spc="-35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200" b="1" u="heavy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GOOD</a:t>
              </a:r>
              <a:r>
                <a:rPr sz="2200" b="1" u="heavy" spc="-4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 </a:t>
              </a:r>
              <a:r>
                <a:rPr sz="2200" b="1" u="heavy" spc="-10" dirty="0">
                  <a:solidFill>
                    <a:srgbClr val="151616"/>
                  </a:solidFill>
                  <a:uFill>
                    <a:solidFill>
                      <a:srgbClr val="151616"/>
                    </a:solidFill>
                  </a:uFill>
                  <a:latin typeface="Arial"/>
                  <a:cs typeface="Arial"/>
                </a:rPr>
                <a:t>PRACTICE</a:t>
              </a:r>
              <a:endParaRPr sz="2200">
                <a:latin typeface="Arial"/>
                <a:cs typeface="Arial"/>
              </a:endParaRPr>
            </a:p>
            <a:p>
              <a:pPr marL="101600" marR="5080" indent="-89535">
                <a:lnSpc>
                  <a:spcPts val="1560"/>
                </a:lnSpc>
                <a:spcBef>
                  <a:spcPts val="175"/>
                </a:spcBef>
              </a:pP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Explain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what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is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correct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good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practice,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as</a:t>
              </a:r>
              <a:r>
                <a:rPr sz="14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identified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by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the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diagrams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parts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diagrams,</a:t>
              </a:r>
              <a:r>
                <a:rPr sz="1400" spc="-2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151616"/>
                  </a:solidFill>
                  <a:latin typeface="Arial"/>
                  <a:cs typeface="Arial"/>
                </a:rPr>
                <a:t>labelled</a:t>
              </a:r>
              <a:r>
                <a:rPr sz="1400" spc="-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151616"/>
                  </a:solidFill>
                  <a:latin typeface="Arial"/>
                  <a:cs typeface="Arial"/>
                </a:rPr>
                <a:t>below?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952942" y="3943725"/>
              <a:ext cx="1449070" cy="796290"/>
            </a:xfrm>
            <a:custGeom>
              <a:avLst/>
              <a:gdLst/>
              <a:ahLst/>
              <a:cxnLst/>
              <a:rect l="l" t="t" r="r" b="b"/>
              <a:pathLst>
                <a:path w="1449070" h="796289">
                  <a:moveTo>
                    <a:pt x="585787" y="753160"/>
                  </a:moveTo>
                  <a:lnTo>
                    <a:pt x="80149" y="753160"/>
                  </a:lnTo>
                  <a:lnTo>
                    <a:pt x="80352" y="750455"/>
                  </a:lnTo>
                  <a:lnTo>
                    <a:pt x="89611" y="719251"/>
                  </a:lnTo>
                  <a:lnTo>
                    <a:pt x="0" y="757656"/>
                  </a:lnTo>
                  <a:lnTo>
                    <a:pt x="89611" y="796061"/>
                  </a:lnTo>
                  <a:lnTo>
                    <a:pt x="88455" y="793661"/>
                  </a:lnTo>
                  <a:lnTo>
                    <a:pt x="87363" y="791260"/>
                  </a:lnTo>
                  <a:lnTo>
                    <a:pt x="80149" y="762165"/>
                  </a:lnTo>
                  <a:lnTo>
                    <a:pt x="585787" y="762165"/>
                  </a:lnTo>
                  <a:lnTo>
                    <a:pt x="585787" y="753160"/>
                  </a:lnTo>
                  <a:close/>
                </a:path>
                <a:path w="1449070" h="796289">
                  <a:moveTo>
                    <a:pt x="1448943" y="5600"/>
                  </a:moveTo>
                  <a:lnTo>
                    <a:pt x="1441894" y="0"/>
                  </a:lnTo>
                  <a:lnTo>
                    <a:pt x="1196492" y="308737"/>
                  </a:lnTo>
                  <a:lnTo>
                    <a:pt x="1194498" y="306895"/>
                  </a:lnTo>
                  <a:lnTo>
                    <a:pt x="1175842" y="280238"/>
                  </a:lnTo>
                  <a:lnTo>
                    <a:pt x="1150150" y="374281"/>
                  </a:lnTo>
                  <a:lnTo>
                    <a:pt x="1210360" y="341820"/>
                  </a:lnTo>
                  <a:lnTo>
                    <a:pt x="1235964" y="328028"/>
                  </a:lnTo>
                  <a:lnTo>
                    <a:pt x="1233360" y="327444"/>
                  </a:lnTo>
                  <a:lnTo>
                    <a:pt x="1203540" y="314337"/>
                  </a:lnTo>
                  <a:lnTo>
                    <a:pt x="1448943" y="560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2583187" y="4474365"/>
              <a:ext cx="2292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E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216220" y="4355299"/>
              <a:ext cx="21209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F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91200" y="4757569"/>
              <a:ext cx="261620" cy="1096645"/>
            </a:xfrm>
            <a:custGeom>
              <a:avLst/>
              <a:gdLst/>
              <a:ahLst/>
              <a:cxnLst/>
              <a:rect l="l" t="t" r="r" b="b"/>
              <a:pathLst>
                <a:path w="261620" h="1096645">
                  <a:moveTo>
                    <a:pt x="185957" y="1016923"/>
                  </a:moveTo>
                  <a:lnTo>
                    <a:pt x="242520" y="1096332"/>
                  </a:lnTo>
                  <a:lnTo>
                    <a:pt x="250837" y="1053283"/>
                  </a:lnTo>
                  <a:lnTo>
                    <a:pt x="228559" y="1053283"/>
                  </a:lnTo>
                  <a:lnTo>
                    <a:pt x="221307" y="1019923"/>
                  </a:lnTo>
                  <a:lnTo>
                    <a:pt x="208716" y="1019923"/>
                  </a:lnTo>
                  <a:lnTo>
                    <a:pt x="206250" y="1019883"/>
                  </a:lnTo>
                  <a:lnTo>
                    <a:pt x="188549" y="1017550"/>
                  </a:lnTo>
                  <a:lnTo>
                    <a:pt x="185957" y="1016923"/>
                  </a:lnTo>
                  <a:close/>
                </a:path>
                <a:path w="261620" h="1096645">
                  <a:moveTo>
                    <a:pt x="229892" y="1017059"/>
                  </a:moveTo>
                  <a:lnTo>
                    <a:pt x="227862" y="1017600"/>
                  </a:lnTo>
                  <a:lnTo>
                    <a:pt x="225525" y="1018147"/>
                  </a:lnTo>
                  <a:lnTo>
                    <a:pt x="223170" y="1018622"/>
                  </a:lnTo>
                  <a:lnTo>
                    <a:pt x="221100" y="1018972"/>
                  </a:lnTo>
                  <a:lnTo>
                    <a:pt x="228559" y="1053283"/>
                  </a:lnTo>
                  <a:lnTo>
                    <a:pt x="237351" y="1051368"/>
                  </a:lnTo>
                  <a:lnTo>
                    <a:pt x="229892" y="1017059"/>
                  </a:lnTo>
                  <a:close/>
                </a:path>
                <a:path w="261620" h="1096645">
                  <a:moveTo>
                    <a:pt x="261014" y="1000608"/>
                  </a:moveTo>
                  <a:lnTo>
                    <a:pt x="229892" y="1017059"/>
                  </a:lnTo>
                  <a:lnTo>
                    <a:pt x="237351" y="1051368"/>
                  </a:lnTo>
                  <a:lnTo>
                    <a:pt x="228559" y="1053283"/>
                  </a:lnTo>
                  <a:lnTo>
                    <a:pt x="250837" y="1053283"/>
                  </a:lnTo>
                  <a:lnTo>
                    <a:pt x="261014" y="1000608"/>
                  </a:lnTo>
                  <a:close/>
                </a:path>
                <a:path w="261620" h="1096645">
                  <a:moveTo>
                    <a:pt x="221100" y="1018972"/>
                  </a:moveTo>
                  <a:lnTo>
                    <a:pt x="208716" y="1019923"/>
                  </a:lnTo>
                  <a:lnTo>
                    <a:pt x="221307" y="1019923"/>
                  </a:lnTo>
                  <a:lnTo>
                    <a:pt x="221100" y="1018972"/>
                  </a:lnTo>
                  <a:close/>
                </a:path>
                <a:path w="261620" h="1096645">
                  <a:moveTo>
                    <a:pt x="8790" y="0"/>
                  </a:moveTo>
                  <a:lnTo>
                    <a:pt x="0" y="1915"/>
                  </a:lnTo>
                  <a:lnTo>
                    <a:pt x="221100" y="1018972"/>
                  </a:lnTo>
                  <a:lnTo>
                    <a:pt x="223170" y="1018622"/>
                  </a:lnTo>
                  <a:lnTo>
                    <a:pt x="225525" y="1018147"/>
                  </a:lnTo>
                  <a:lnTo>
                    <a:pt x="227862" y="1017600"/>
                  </a:lnTo>
                  <a:lnTo>
                    <a:pt x="229892" y="1017059"/>
                  </a:lnTo>
                  <a:lnTo>
                    <a:pt x="879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4326264" y="4545796"/>
              <a:ext cx="26289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G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714942" y="4893444"/>
              <a:ext cx="1725930" cy="1045844"/>
            </a:xfrm>
            <a:custGeom>
              <a:avLst/>
              <a:gdLst/>
              <a:ahLst/>
              <a:cxnLst/>
              <a:rect l="l" t="t" r="r" b="b"/>
              <a:pathLst>
                <a:path w="1725929" h="1045845">
                  <a:moveTo>
                    <a:pt x="782091" y="1037043"/>
                  </a:moveTo>
                  <a:lnTo>
                    <a:pt x="79006" y="869848"/>
                  </a:lnTo>
                  <a:lnTo>
                    <a:pt x="79832" y="867270"/>
                  </a:lnTo>
                  <a:lnTo>
                    <a:pt x="80645" y="864997"/>
                  </a:lnTo>
                  <a:lnTo>
                    <a:pt x="96062" y="839050"/>
                  </a:lnTo>
                  <a:lnTo>
                    <a:pt x="0" y="855687"/>
                  </a:lnTo>
                  <a:lnTo>
                    <a:pt x="78295" y="913777"/>
                  </a:lnTo>
                  <a:lnTo>
                    <a:pt x="77724" y="911174"/>
                  </a:lnTo>
                  <a:lnTo>
                    <a:pt x="77216" y="908583"/>
                  </a:lnTo>
                  <a:lnTo>
                    <a:pt x="75793" y="895921"/>
                  </a:lnTo>
                  <a:lnTo>
                    <a:pt x="75819" y="888517"/>
                  </a:lnTo>
                  <a:lnTo>
                    <a:pt x="75971" y="886091"/>
                  </a:lnTo>
                  <a:lnTo>
                    <a:pt x="76200" y="883678"/>
                  </a:lnTo>
                  <a:lnTo>
                    <a:pt x="76504" y="881278"/>
                  </a:lnTo>
                  <a:lnTo>
                    <a:pt x="76923" y="878611"/>
                  </a:lnTo>
                  <a:lnTo>
                    <a:pt x="780008" y="1045806"/>
                  </a:lnTo>
                  <a:lnTo>
                    <a:pt x="782091" y="1037043"/>
                  </a:lnTo>
                  <a:close/>
                </a:path>
                <a:path w="1725929" h="1045845">
                  <a:moveTo>
                    <a:pt x="969746" y="690384"/>
                  </a:moveTo>
                  <a:lnTo>
                    <a:pt x="950531" y="645909"/>
                  </a:lnTo>
                  <a:lnTo>
                    <a:pt x="931075" y="600887"/>
                  </a:lnTo>
                  <a:lnTo>
                    <a:pt x="892937" y="690613"/>
                  </a:lnTo>
                  <a:lnTo>
                    <a:pt x="895337" y="689444"/>
                  </a:lnTo>
                  <a:lnTo>
                    <a:pt x="897737" y="688352"/>
                  </a:lnTo>
                  <a:lnTo>
                    <a:pt x="926807" y="681050"/>
                  </a:lnTo>
                  <a:lnTo>
                    <a:pt x="927760" y="993813"/>
                  </a:lnTo>
                  <a:lnTo>
                    <a:pt x="936764" y="993787"/>
                  </a:lnTo>
                  <a:lnTo>
                    <a:pt x="935812" y="681024"/>
                  </a:lnTo>
                  <a:lnTo>
                    <a:pt x="938517" y="681215"/>
                  </a:lnTo>
                  <a:lnTo>
                    <a:pt x="940917" y="681469"/>
                  </a:lnTo>
                  <a:lnTo>
                    <a:pt x="967346" y="689229"/>
                  </a:lnTo>
                  <a:lnTo>
                    <a:pt x="969746" y="690384"/>
                  </a:lnTo>
                  <a:close/>
                </a:path>
                <a:path w="1725929" h="1045845">
                  <a:moveTo>
                    <a:pt x="1725676" y="4025"/>
                  </a:moveTo>
                  <a:lnTo>
                    <a:pt x="1717624" y="0"/>
                  </a:lnTo>
                  <a:lnTo>
                    <a:pt x="1577251" y="280746"/>
                  </a:lnTo>
                  <a:lnTo>
                    <a:pt x="1574927" y="279349"/>
                  </a:lnTo>
                  <a:lnTo>
                    <a:pt x="1551165" y="257111"/>
                  </a:lnTo>
                  <a:lnTo>
                    <a:pt x="1545437" y="354431"/>
                  </a:lnTo>
                  <a:lnTo>
                    <a:pt x="1590662" y="316166"/>
                  </a:lnTo>
                  <a:lnTo>
                    <a:pt x="1619859" y="291465"/>
                  </a:lnTo>
                  <a:lnTo>
                    <a:pt x="1617192" y="291426"/>
                  </a:lnTo>
                  <a:lnTo>
                    <a:pt x="1585302" y="284759"/>
                  </a:lnTo>
                  <a:lnTo>
                    <a:pt x="1725676" y="4025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3528543" y="5667612"/>
              <a:ext cx="245745" cy="9493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0640" marR="5080" indent="-28575">
                <a:lnSpc>
                  <a:spcPct val="126299"/>
                </a:lnSpc>
                <a:spcBef>
                  <a:spcPts val="100"/>
                </a:spcBef>
              </a:pPr>
              <a:r>
                <a:rPr sz="2400" spc="-50" dirty="0">
                  <a:solidFill>
                    <a:srgbClr val="151616"/>
                  </a:solidFill>
                  <a:latin typeface="Arial"/>
                  <a:cs typeface="Arial"/>
                </a:rPr>
                <a:t>H I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705973" y="6467784"/>
              <a:ext cx="940435" cy="456565"/>
            </a:xfrm>
            <a:custGeom>
              <a:avLst/>
              <a:gdLst/>
              <a:ahLst/>
              <a:cxnLst/>
              <a:rect l="l" t="t" r="r" b="b"/>
              <a:pathLst>
                <a:path w="940435" h="456565">
                  <a:moveTo>
                    <a:pt x="866021" y="425737"/>
                  </a:moveTo>
                  <a:lnTo>
                    <a:pt x="842770" y="452164"/>
                  </a:lnTo>
                  <a:lnTo>
                    <a:pt x="940169" y="456495"/>
                  </a:lnTo>
                  <a:lnTo>
                    <a:pt x="926664" y="440989"/>
                  </a:lnTo>
                  <a:lnTo>
                    <a:pt x="897649" y="440989"/>
                  </a:lnTo>
                  <a:lnTo>
                    <a:pt x="866021" y="425737"/>
                  </a:lnTo>
                  <a:close/>
                </a:path>
                <a:path w="940435" h="456565">
                  <a:moveTo>
                    <a:pt x="869932" y="417630"/>
                  </a:moveTo>
                  <a:lnTo>
                    <a:pt x="869107" y="419562"/>
                  </a:lnTo>
                  <a:lnTo>
                    <a:pt x="868100" y="421740"/>
                  </a:lnTo>
                  <a:lnTo>
                    <a:pt x="867023" y="423886"/>
                  </a:lnTo>
                  <a:lnTo>
                    <a:pt x="866021" y="425737"/>
                  </a:lnTo>
                  <a:lnTo>
                    <a:pt x="897649" y="440989"/>
                  </a:lnTo>
                  <a:lnTo>
                    <a:pt x="901559" y="432882"/>
                  </a:lnTo>
                  <a:lnTo>
                    <a:pt x="869932" y="417630"/>
                  </a:lnTo>
                  <a:close/>
                </a:path>
                <a:path w="940435" h="456565">
                  <a:moveTo>
                    <a:pt x="876136" y="382978"/>
                  </a:moveTo>
                  <a:lnTo>
                    <a:pt x="869932" y="417630"/>
                  </a:lnTo>
                  <a:lnTo>
                    <a:pt x="901559" y="432882"/>
                  </a:lnTo>
                  <a:lnTo>
                    <a:pt x="897649" y="440989"/>
                  </a:lnTo>
                  <a:lnTo>
                    <a:pt x="926664" y="440989"/>
                  </a:lnTo>
                  <a:lnTo>
                    <a:pt x="876136" y="382978"/>
                  </a:lnTo>
                  <a:close/>
                </a:path>
                <a:path w="940435" h="456565">
                  <a:moveTo>
                    <a:pt x="3910" y="0"/>
                  </a:moveTo>
                  <a:lnTo>
                    <a:pt x="0" y="8107"/>
                  </a:lnTo>
                  <a:lnTo>
                    <a:pt x="866021" y="425737"/>
                  </a:lnTo>
                  <a:lnTo>
                    <a:pt x="867023" y="423886"/>
                  </a:lnTo>
                  <a:lnTo>
                    <a:pt x="868100" y="421740"/>
                  </a:lnTo>
                  <a:lnTo>
                    <a:pt x="869107" y="419562"/>
                  </a:lnTo>
                  <a:lnTo>
                    <a:pt x="869932" y="417630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161816" y="6911569"/>
              <a:ext cx="1778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J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44" name="object 44"/>
            <p:cNvGrpSpPr/>
            <p:nvPr/>
          </p:nvGrpSpPr>
          <p:grpSpPr>
            <a:xfrm>
              <a:off x="589848" y="4995719"/>
              <a:ext cx="3108325" cy="2414270"/>
              <a:chOff x="589848" y="4995719"/>
              <a:chExt cx="3108325" cy="2414270"/>
            </a:xfrm>
          </p:grpSpPr>
          <p:sp>
            <p:nvSpPr>
              <p:cNvPr id="45" name="object 45"/>
              <p:cNvSpPr/>
              <p:nvPr/>
            </p:nvSpPr>
            <p:spPr>
              <a:xfrm>
                <a:off x="1400835" y="7027801"/>
                <a:ext cx="1819275" cy="382270"/>
              </a:xfrm>
              <a:custGeom>
                <a:avLst/>
                <a:gdLst/>
                <a:ahLst/>
                <a:cxnLst/>
                <a:rect l="l" t="t" r="r" b="b"/>
                <a:pathLst>
                  <a:path w="1819275" h="382270">
                    <a:moveTo>
                      <a:pt x="967662" y="308613"/>
                    </a:moveTo>
                    <a:lnTo>
                      <a:pt x="894210" y="372722"/>
                    </a:lnTo>
                    <a:lnTo>
                      <a:pt x="991292" y="381697"/>
                    </a:lnTo>
                    <a:lnTo>
                      <a:pt x="989445" y="379770"/>
                    </a:lnTo>
                    <a:lnTo>
                      <a:pt x="987675" y="377819"/>
                    </a:lnTo>
                    <a:lnTo>
                      <a:pt x="977045" y="363150"/>
                    </a:lnTo>
                    <a:lnTo>
                      <a:pt x="938448" y="363150"/>
                    </a:lnTo>
                    <a:lnTo>
                      <a:pt x="935676" y="354589"/>
                    </a:lnTo>
                    <a:lnTo>
                      <a:pt x="969088" y="343786"/>
                    </a:lnTo>
                    <a:lnTo>
                      <a:pt x="968447" y="341153"/>
                    </a:lnTo>
                    <a:lnTo>
                      <a:pt x="966585" y="326617"/>
                    </a:lnTo>
                    <a:lnTo>
                      <a:pt x="966618" y="319039"/>
                    </a:lnTo>
                    <a:lnTo>
                      <a:pt x="966773" y="316468"/>
                    </a:lnTo>
                    <a:lnTo>
                      <a:pt x="966995" y="313872"/>
                    </a:lnTo>
                    <a:lnTo>
                      <a:pt x="967295" y="311251"/>
                    </a:lnTo>
                    <a:lnTo>
                      <a:pt x="967662" y="308613"/>
                    </a:lnTo>
                    <a:close/>
                  </a:path>
                  <a:path w="1819275" h="382270">
                    <a:moveTo>
                      <a:pt x="969088" y="343786"/>
                    </a:moveTo>
                    <a:lnTo>
                      <a:pt x="935676" y="354589"/>
                    </a:lnTo>
                    <a:lnTo>
                      <a:pt x="938448" y="363150"/>
                    </a:lnTo>
                    <a:lnTo>
                      <a:pt x="971854" y="352349"/>
                    </a:lnTo>
                    <a:lnTo>
                      <a:pt x="971114" y="350380"/>
                    </a:lnTo>
                    <a:lnTo>
                      <a:pt x="970340" y="348109"/>
                    </a:lnTo>
                    <a:lnTo>
                      <a:pt x="969638" y="345812"/>
                    </a:lnTo>
                    <a:lnTo>
                      <a:pt x="969088" y="343786"/>
                    </a:lnTo>
                    <a:close/>
                  </a:path>
                  <a:path w="1819275" h="382270">
                    <a:moveTo>
                      <a:pt x="971854" y="352349"/>
                    </a:moveTo>
                    <a:lnTo>
                      <a:pt x="938448" y="363150"/>
                    </a:lnTo>
                    <a:lnTo>
                      <a:pt x="977045" y="363150"/>
                    </a:lnTo>
                    <a:lnTo>
                      <a:pt x="976057" y="361396"/>
                    </a:lnTo>
                    <a:lnTo>
                      <a:pt x="974926" y="359239"/>
                    </a:lnTo>
                    <a:lnTo>
                      <a:pt x="973865" y="357057"/>
                    </a:lnTo>
                    <a:lnTo>
                      <a:pt x="972768" y="354589"/>
                    </a:lnTo>
                    <a:lnTo>
                      <a:pt x="971854" y="352349"/>
                    </a:lnTo>
                    <a:close/>
                  </a:path>
                  <a:path w="1819275" h="382270">
                    <a:moveTo>
                      <a:pt x="1766286" y="86031"/>
                    </a:moveTo>
                    <a:lnTo>
                      <a:pt x="969088" y="343786"/>
                    </a:lnTo>
                    <a:lnTo>
                      <a:pt x="969638" y="345812"/>
                    </a:lnTo>
                    <a:lnTo>
                      <a:pt x="970340" y="348109"/>
                    </a:lnTo>
                    <a:lnTo>
                      <a:pt x="971114" y="350380"/>
                    </a:lnTo>
                    <a:lnTo>
                      <a:pt x="971854" y="352349"/>
                    </a:lnTo>
                    <a:lnTo>
                      <a:pt x="1793441" y="86709"/>
                    </a:lnTo>
                    <a:lnTo>
                      <a:pt x="1792620" y="86709"/>
                    </a:lnTo>
                    <a:lnTo>
                      <a:pt x="1766286" y="86031"/>
                    </a:lnTo>
                    <a:close/>
                  </a:path>
                  <a:path w="1819275" h="382270">
                    <a:moveTo>
                      <a:pt x="1792850" y="77708"/>
                    </a:moveTo>
                    <a:lnTo>
                      <a:pt x="1791348" y="77928"/>
                    </a:lnTo>
                    <a:lnTo>
                      <a:pt x="1766286" y="86031"/>
                    </a:lnTo>
                    <a:lnTo>
                      <a:pt x="1792620" y="86709"/>
                    </a:lnTo>
                    <a:lnTo>
                      <a:pt x="1792850" y="77708"/>
                    </a:lnTo>
                    <a:close/>
                  </a:path>
                  <a:path w="1819275" h="382270">
                    <a:moveTo>
                      <a:pt x="1792850" y="77708"/>
                    </a:moveTo>
                    <a:lnTo>
                      <a:pt x="1792620" y="86709"/>
                    </a:lnTo>
                    <a:lnTo>
                      <a:pt x="1793441" y="86709"/>
                    </a:lnTo>
                    <a:lnTo>
                      <a:pt x="1794121" y="86489"/>
                    </a:lnTo>
                    <a:lnTo>
                      <a:pt x="1792850" y="77708"/>
                    </a:lnTo>
                    <a:close/>
                  </a:path>
                  <a:path w="1819275" h="382270">
                    <a:moveTo>
                      <a:pt x="1792850" y="77708"/>
                    </a:moveTo>
                    <a:lnTo>
                      <a:pt x="1794121" y="86489"/>
                    </a:lnTo>
                    <a:lnTo>
                      <a:pt x="1819184" y="78385"/>
                    </a:lnTo>
                    <a:lnTo>
                      <a:pt x="1792850" y="77708"/>
                    </a:lnTo>
                    <a:close/>
                  </a:path>
                  <a:path w="1819275" h="382270">
                    <a:moveTo>
                      <a:pt x="80237" y="33645"/>
                    </a:moveTo>
                    <a:lnTo>
                      <a:pt x="80082" y="35744"/>
                    </a:lnTo>
                    <a:lnTo>
                      <a:pt x="80003" y="42645"/>
                    </a:lnTo>
                    <a:lnTo>
                      <a:pt x="1766286" y="86031"/>
                    </a:lnTo>
                    <a:lnTo>
                      <a:pt x="1791348" y="77928"/>
                    </a:lnTo>
                    <a:lnTo>
                      <a:pt x="1792850" y="77708"/>
                    </a:lnTo>
                    <a:lnTo>
                      <a:pt x="80237" y="33645"/>
                    </a:lnTo>
                    <a:close/>
                  </a:path>
                  <a:path w="1819275" h="382270">
                    <a:moveTo>
                      <a:pt x="90568" y="0"/>
                    </a:moveTo>
                    <a:lnTo>
                      <a:pt x="0" y="36085"/>
                    </a:lnTo>
                    <a:lnTo>
                      <a:pt x="88592" y="76784"/>
                    </a:lnTo>
                    <a:lnTo>
                      <a:pt x="87494" y="74354"/>
                    </a:lnTo>
                    <a:lnTo>
                      <a:pt x="86469" y="71927"/>
                    </a:lnTo>
                    <a:lnTo>
                      <a:pt x="80003" y="42645"/>
                    </a:lnTo>
                    <a:lnTo>
                      <a:pt x="44903" y="41742"/>
                    </a:lnTo>
                    <a:lnTo>
                      <a:pt x="45133" y="32741"/>
                    </a:lnTo>
                    <a:lnTo>
                      <a:pt x="80321" y="32741"/>
                    </a:lnTo>
                    <a:lnTo>
                      <a:pt x="80506" y="30952"/>
                    </a:lnTo>
                    <a:lnTo>
                      <a:pt x="89344" y="2368"/>
                    </a:lnTo>
                    <a:lnTo>
                      <a:pt x="90568" y="0"/>
                    </a:lnTo>
                    <a:close/>
                  </a:path>
                  <a:path w="1819275" h="382270">
                    <a:moveTo>
                      <a:pt x="45133" y="32741"/>
                    </a:moveTo>
                    <a:lnTo>
                      <a:pt x="44903" y="41742"/>
                    </a:lnTo>
                    <a:lnTo>
                      <a:pt x="80003" y="42645"/>
                    </a:lnTo>
                    <a:lnTo>
                      <a:pt x="80082" y="35744"/>
                    </a:lnTo>
                    <a:lnTo>
                      <a:pt x="80237" y="33645"/>
                    </a:lnTo>
                    <a:lnTo>
                      <a:pt x="45133" y="32741"/>
                    </a:lnTo>
                    <a:close/>
                  </a:path>
                  <a:path w="1819275" h="382270">
                    <a:moveTo>
                      <a:pt x="80321" y="32741"/>
                    </a:moveTo>
                    <a:lnTo>
                      <a:pt x="45133" y="32741"/>
                    </a:lnTo>
                    <a:lnTo>
                      <a:pt x="80237" y="33645"/>
                    </a:lnTo>
                    <a:lnTo>
                      <a:pt x="80321" y="32741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3274523" y="5000219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48" y="0"/>
                    </a:moveTo>
                    <a:lnTo>
                      <a:pt x="257596" y="5534"/>
                    </a:lnTo>
                    <a:lnTo>
                      <a:pt x="301702" y="21299"/>
                    </a:lnTo>
                    <a:lnTo>
                      <a:pt x="340610" y="46036"/>
                    </a:lnTo>
                    <a:lnTo>
                      <a:pt x="373061" y="78487"/>
                    </a:lnTo>
                    <a:lnTo>
                      <a:pt x="397798" y="117395"/>
                    </a:lnTo>
                    <a:lnTo>
                      <a:pt x="413563" y="161501"/>
                    </a:lnTo>
                    <a:lnTo>
                      <a:pt x="419097" y="209548"/>
                    </a:lnTo>
                    <a:lnTo>
                      <a:pt x="413563" y="257596"/>
                    </a:lnTo>
                    <a:lnTo>
                      <a:pt x="397798" y="301702"/>
                    </a:lnTo>
                    <a:lnTo>
                      <a:pt x="373061" y="340610"/>
                    </a:lnTo>
                    <a:lnTo>
                      <a:pt x="340610" y="373061"/>
                    </a:lnTo>
                    <a:lnTo>
                      <a:pt x="301702" y="397798"/>
                    </a:lnTo>
                    <a:lnTo>
                      <a:pt x="257596" y="413563"/>
                    </a:lnTo>
                    <a:lnTo>
                      <a:pt x="209548" y="419097"/>
                    </a:lnTo>
                    <a:lnTo>
                      <a:pt x="161501" y="413563"/>
                    </a:lnTo>
                    <a:lnTo>
                      <a:pt x="117395" y="397798"/>
                    </a:lnTo>
                    <a:lnTo>
                      <a:pt x="78487" y="373061"/>
                    </a:lnTo>
                    <a:lnTo>
                      <a:pt x="46036" y="340610"/>
                    </a:lnTo>
                    <a:lnTo>
                      <a:pt x="21299" y="301702"/>
                    </a:lnTo>
                    <a:lnTo>
                      <a:pt x="5534" y="257596"/>
                    </a:lnTo>
                    <a:lnTo>
                      <a:pt x="0" y="209548"/>
                    </a:lnTo>
                    <a:lnTo>
                      <a:pt x="5534" y="161501"/>
                    </a:lnTo>
                    <a:lnTo>
                      <a:pt x="21299" y="117395"/>
                    </a:lnTo>
                    <a:lnTo>
                      <a:pt x="46036" y="78487"/>
                    </a:lnTo>
                    <a:lnTo>
                      <a:pt x="78487" y="46036"/>
                    </a:lnTo>
                    <a:lnTo>
                      <a:pt x="117395" y="21299"/>
                    </a:lnTo>
                    <a:lnTo>
                      <a:pt x="161501" y="5534"/>
                    </a:lnTo>
                    <a:lnTo>
                      <a:pt x="209548" y="0"/>
                    </a:lnTo>
                    <a:close/>
                  </a:path>
                </a:pathLst>
              </a:custGeom>
              <a:ln w="9000">
                <a:solidFill>
                  <a:srgbClr val="DD2B1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7" name="object 4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9848" y="6261565"/>
                <a:ext cx="785585" cy="1114614"/>
              </a:xfrm>
              <a:prstGeom prst="rect">
                <a:avLst/>
              </a:prstGeom>
            </p:spPr>
          </p:pic>
        </p:grpSp>
        <p:sp>
          <p:nvSpPr>
            <p:cNvPr id="48" name="object 48"/>
            <p:cNvSpPr txBox="1"/>
            <p:nvPr/>
          </p:nvSpPr>
          <p:spPr>
            <a:xfrm>
              <a:off x="5795482" y="1648995"/>
              <a:ext cx="328930" cy="11296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2395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K</a:t>
              </a:r>
              <a:endParaRPr sz="24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930"/>
                </a:spcBef>
              </a:pPr>
              <a:r>
                <a:rPr sz="2400" spc="-5" dirty="0">
                  <a:solidFill>
                    <a:srgbClr val="151616"/>
                  </a:solidFill>
                  <a:latin typeface="Arial"/>
                  <a:cs typeface="Arial"/>
                </a:rPr>
                <a:t>L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7943364" y="2149057"/>
              <a:ext cx="2794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M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7814819" y="3786942"/>
              <a:ext cx="26289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O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7398386" y="4477505"/>
              <a:ext cx="2292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P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9181617" y="4218377"/>
              <a:ext cx="26289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Q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7952889" y="5887629"/>
              <a:ext cx="22923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S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5438293" y="5154200"/>
              <a:ext cx="21209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151616"/>
                  </a:solidFill>
                  <a:latin typeface="Arial"/>
                  <a:cs typeface="Arial"/>
                </a:rPr>
                <a:t>T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9301168" y="4598966"/>
              <a:ext cx="76835" cy="490220"/>
            </a:xfrm>
            <a:custGeom>
              <a:avLst/>
              <a:gdLst/>
              <a:ahLst/>
              <a:cxnLst/>
              <a:rect l="l" t="t" r="r" b="b"/>
              <a:pathLst>
                <a:path w="76834" h="490220">
                  <a:moveTo>
                    <a:pt x="0" y="400136"/>
                  </a:moveTo>
                  <a:lnTo>
                    <a:pt x="38404" y="489747"/>
                  </a:lnTo>
                  <a:lnTo>
                    <a:pt x="57705" y="444712"/>
                  </a:lnTo>
                  <a:lnTo>
                    <a:pt x="33905" y="444712"/>
                  </a:lnTo>
                  <a:lnTo>
                    <a:pt x="33902" y="409600"/>
                  </a:lnTo>
                  <a:lnTo>
                    <a:pt x="2401" y="401299"/>
                  </a:lnTo>
                  <a:lnTo>
                    <a:pt x="0" y="400136"/>
                  </a:lnTo>
                  <a:close/>
                </a:path>
                <a:path w="76834" h="490220">
                  <a:moveTo>
                    <a:pt x="33905" y="409600"/>
                  </a:moveTo>
                  <a:lnTo>
                    <a:pt x="33905" y="444712"/>
                  </a:lnTo>
                  <a:lnTo>
                    <a:pt x="42904" y="444712"/>
                  </a:lnTo>
                  <a:lnTo>
                    <a:pt x="42904" y="409737"/>
                  </a:lnTo>
                  <a:lnTo>
                    <a:pt x="38404" y="409737"/>
                  </a:lnTo>
                  <a:lnTo>
                    <a:pt x="36003" y="409701"/>
                  </a:lnTo>
                  <a:lnTo>
                    <a:pt x="33905" y="409600"/>
                  </a:lnTo>
                  <a:close/>
                </a:path>
                <a:path w="76834" h="490220">
                  <a:moveTo>
                    <a:pt x="76809" y="400136"/>
                  </a:moveTo>
                  <a:lnTo>
                    <a:pt x="42904" y="409600"/>
                  </a:lnTo>
                  <a:lnTo>
                    <a:pt x="42904" y="444712"/>
                  </a:lnTo>
                  <a:lnTo>
                    <a:pt x="57705" y="444712"/>
                  </a:lnTo>
                  <a:lnTo>
                    <a:pt x="76809" y="400136"/>
                  </a:lnTo>
                  <a:close/>
                </a:path>
                <a:path w="76834" h="490220">
                  <a:moveTo>
                    <a:pt x="42904" y="0"/>
                  </a:moveTo>
                  <a:lnTo>
                    <a:pt x="33905" y="0"/>
                  </a:lnTo>
                  <a:lnTo>
                    <a:pt x="33905" y="409600"/>
                  </a:lnTo>
                  <a:lnTo>
                    <a:pt x="36003" y="409701"/>
                  </a:lnTo>
                  <a:lnTo>
                    <a:pt x="38404" y="409737"/>
                  </a:lnTo>
                  <a:lnTo>
                    <a:pt x="40806" y="409701"/>
                  </a:lnTo>
                  <a:lnTo>
                    <a:pt x="42902" y="409600"/>
                  </a:lnTo>
                  <a:lnTo>
                    <a:pt x="42904" y="0"/>
                  </a:lnTo>
                  <a:close/>
                </a:path>
                <a:path w="76834" h="490220">
                  <a:moveTo>
                    <a:pt x="42904" y="409600"/>
                  </a:moveTo>
                  <a:lnTo>
                    <a:pt x="40806" y="409701"/>
                  </a:lnTo>
                  <a:lnTo>
                    <a:pt x="38404" y="409737"/>
                  </a:lnTo>
                  <a:lnTo>
                    <a:pt x="42904" y="409737"/>
                  </a:lnTo>
                  <a:lnTo>
                    <a:pt x="42904" y="40960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96981" y="5492329"/>
              <a:ext cx="499745" cy="1012190"/>
            </a:xfrm>
            <a:custGeom>
              <a:avLst/>
              <a:gdLst/>
              <a:ahLst/>
              <a:cxnLst/>
              <a:rect l="l" t="t" r="r" b="b"/>
              <a:pathLst>
                <a:path w="499745" h="1012190">
                  <a:moveTo>
                    <a:pt x="460001" y="941660"/>
                  </a:moveTo>
                  <a:lnTo>
                    <a:pt x="425390" y="948095"/>
                  </a:lnTo>
                  <a:lnTo>
                    <a:pt x="499337" y="1011632"/>
                  </a:lnTo>
                  <a:lnTo>
                    <a:pt x="497368" y="973184"/>
                  </a:lnTo>
                  <a:lnTo>
                    <a:pt x="475466" y="973184"/>
                  </a:lnTo>
                  <a:lnTo>
                    <a:pt x="460001" y="941660"/>
                  </a:lnTo>
                  <a:close/>
                </a:path>
                <a:path w="499745" h="1012190">
                  <a:moveTo>
                    <a:pt x="468081" y="937694"/>
                  </a:moveTo>
                  <a:lnTo>
                    <a:pt x="466239" y="938710"/>
                  </a:lnTo>
                  <a:lnTo>
                    <a:pt x="464101" y="939801"/>
                  </a:lnTo>
                  <a:lnTo>
                    <a:pt x="461926" y="940823"/>
                  </a:lnTo>
                  <a:lnTo>
                    <a:pt x="460001" y="941660"/>
                  </a:lnTo>
                  <a:lnTo>
                    <a:pt x="475466" y="973184"/>
                  </a:lnTo>
                  <a:lnTo>
                    <a:pt x="483544" y="969217"/>
                  </a:lnTo>
                  <a:lnTo>
                    <a:pt x="468081" y="937694"/>
                  </a:lnTo>
                  <a:close/>
                </a:path>
                <a:path w="499745" h="1012190">
                  <a:moveTo>
                    <a:pt x="494351" y="914266"/>
                  </a:moveTo>
                  <a:lnTo>
                    <a:pt x="468081" y="937694"/>
                  </a:lnTo>
                  <a:lnTo>
                    <a:pt x="483544" y="969217"/>
                  </a:lnTo>
                  <a:lnTo>
                    <a:pt x="475466" y="973184"/>
                  </a:lnTo>
                  <a:lnTo>
                    <a:pt x="497368" y="973184"/>
                  </a:lnTo>
                  <a:lnTo>
                    <a:pt x="494351" y="914266"/>
                  </a:lnTo>
                  <a:close/>
                </a:path>
                <a:path w="499745" h="1012190">
                  <a:moveTo>
                    <a:pt x="8078" y="0"/>
                  </a:moveTo>
                  <a:lnTo>
                    <a:pt x="0" y="3967"/>
                  </a:lnTo>
                  <a:lnTo>
                    <a:pt x="460001" y="941660"/>
                  </a:lnTo>
                  <a:lnTo>
                    <a:pt x="461926" y="940823"/>
                  </a:lnTo>
                  <a:lnTo>
                    <a:pt x="464101" y="939801"/>
                  </a:lnTo>
                  <a:lnTo>
                    <a:pt x="466239" y="938710"/>
                  </a:lnTo>
                  <a:lnTo>
                    <a:pt x="468081" y="937694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9591" y="5568126"/>
              <a:ext cx="76835" cy="381000"/>
            </a:xfrm>
            <a:custGeom>
              <a:avLst/>
              <a:gdLst/>
              <a:ahLst/>
              <a:cxnLst/>
              <a:rect l="l" t="t" r="r" b="b"/>
              <a:pathLst>
                <a:path w="76834" h="381000">
                  <a:moveTo>
                    <a:pt x="38404" y="80009"/>
                  </a:moveTo>
                  <a:lnTo>
                    <a:pt x="36003" y="80046"/>
                  </a:lnTo>
                  <a:lnTo>
                    <a:pt x="33905" y="80146"/>
                  </a:lnTo>
                  <a:lnTo>
                    <a:pt x="33905" y="380998"/>
                  </a:lnTo>
                  <a:lnTo>
                    <a:pt x="42904" y="380998"/>
                  </a:lnTo>
                  <a:lnTo>
                    <a:pt x="42902" y="80146"/>
                  </a:lnTo>
                  <a:lnTo>
                    <a:pt x="40806" y="80046"/>
                  </a:lnTo>
                  <a:lnTo>
                    <a:pt x="38404" y="80009"/>
                  </a:lnTo>
                  <a:close/>
                </a:path>
                <a:path w="76834" h="381000">
                  <a:moveTo>
                    <a:pt x="38404" y="0"/>
                  </a:moveTo>
                  <a:lnTo>
                    <a:pt x="0" y="89611"/>
                  </a:lnTo>
                  <a:lnTo>
                    <a:pt x="2401" y="88449"/>
                  </a:lnTo>
                  <a:lnTo>
                    <a:pt x="4799" y="87362"/>
                  </a:lnTo>
                  <a:lnTo>
                    <a:pt x="33902" y="80146"/>
                  </a:lnTo>
                  <a:lnTo>
                    <a:pt x="33905" y="45036"/>
                  </a:lnTo>
                  <a:lnTo>
                    <a:pt x="57706" y="45036"/>
                  </a:lnTo>
                  <a:lnTo>
                    <a:pt x="38404" y="0"/>
                  </a:lnTo>
                  <a:close/>
                </a:path>
                <a:path w="76834" h="381000">
                  <a:moveTo>
                    <a:pt x="57706" y="45036"/>
                  </a:moveTo>
                  <a:lnTo>
                    <a:pt x="42904" y="45036"/>
                  </a:lnTo>
                  <a:lnTo>
                    <a:pt x="42904" y="80146"/>
                  </a:lnTo>
                  <a:lnTo>
                    <a:pt x="45604" y="80349"/>
                  </a:lnTo>
                  <a:lnTo>
                    <a:pt x="48005" y="80611"/>
                  </a:lnTo>
                  <a:lnTo>
                    <a:pt x="76809" y="89611"/>
                  </a:lnTo>
                  <a:lnTo>
                    <a:pt x="57706" y="45036"/>
                  </a:lnTo>
                  <a:close/>
                </a:path>
                <a:path w="76834" h="381000">
                  <a:moveTo>
                    <a:pt x="42904" y="80009"/>
                  </a:moveTo>
                  <a:lnTo>
                    <a:pt x="38404" y="80009"/>
                  </a:lnTo>
                  <a:lnTo>
                    <a:pt x="40806" y="80046"/>
                  </a:lnTo>
                  <a:lnTo>
                    <a:pt x="42904" y="80146"/>
                  </a:lnTo>
                  <a:lnTo>
                    <a:pt x="42904" y="80009"/>
                  </a:lnTo>
                  <a:close/>
                </a:path>
                <a:path w="76834" h="381000">
                  <a:moveTo>
                    <a:pt x="42904" y="45036"/>
                  </a:moveTo>
                  <a:lnTo>
                    <a:pt x="33905" y="45036"/>
                  </a:lnTo>
                  <a:lnTo>
                    <a:pt x="33905" y="80146"/>
                  </a:lnTo>
                  <a:lnTo>
                    <a:pt x="36003" y="80046"/>
                  </a:lnTo>
                  <a:lnTo>
                    <a:pt x="38404" y="80009"/>
                  </a:lnTo>
                  <a:lnTo>
                    <a:pt x="42904" y="80009"/>
                  </a:lnTo>
                  <a:lnTo>
                    <a:pt x="42904" y="45036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8" name="object 58"/>
            <p:cNvGrpSpPr/>
            <p:nvPr/>
          </p:nvGrpSpPr>
          <p:grpSpPr>
            <a:xfrm>
              <a:off x="8165620" y="5996754"/>
              <a:ext cx="1297940" cy="238125"/>
              <a:chOff x="8165620" y="5996754"/>
              <a:chExt cx="1297940" cy="238125"/>
            </a:xfrm>
          </p:grpSpPr>
          <p:sp>
            <p:nvSpPr>
              <p:cNvPr id="59" name="object 59"/>
              <p:cNvSpPr/>
              <p:nvPr/>
            </p:nvSpPr>
            <p:spPr>
              <a:xfrm>
                <a:off x="8165620" y="6072645"/>
                <a:ext cx="633730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633729" h="76835">
                    <a:moveTo>
                      <a:pt x="543801" y="0"/>
                    </a:moveTo>
                    <a:lnTo>
                      <a:pt x="553366" y="40806"/>
                    </a:lnTo>
                    <a:lnTo>
                      <a:pt x="553251" y="43206"/>
                    </a:lnTo>
                    <a:lnTo>
                      <a:pt x="543801" y="76809"/>
                    </a:lnTo>
                    <a:lnTo>
                      <a:pt x="622913" y="42904"/>
                    </a:lnTo>
                    <a:lnTo>
                      <a:pt x="588375" y="42904"/>
                    </a:lnTo>
                    <a:lnTo>
                      <a:pt x="588375" y="33903"/>
                    </a:lnTo>
                    <a:lnTo>
                      <a:pt x="622910" y="33903"/>
                    </a:lnTo>
                    <a:lnTo>
                      <a:pt x="543801" y="0"/>
                    </a:lnTo>
                    <a:close/>
                  </a:path>
                  <a:path w="633729" h="76835">
                    <a:moveTo>
                      <a:pt x="553265" y="33903"/>
                    </a:moveTo>
                    <a:lnTo>
                      <a:pt x="0" y="33903"/>
                    </a:lnTo>
                    <a:lnTo>
                      <a:pt x="0" y="42904"/>
                    </a:lnTo>
                    <a:lnTo>
                      <a:pt x="553265" y="42904"/>
                    </a:lnTo>
                    <a:lnTo>
                      <a:pt x="553366" y="40806"/>
                    </a:lnTo>
                    <a:lnTo>
                      <a:pt x="553265" y="33903"/>
                    </a:lnTo>
                    <a:close/>
                  </a:path>
                  <a:path w="633729" h="76835">
                    <a:moveTo>
                      <a:pt x="622910" y="33903"/>
                    </a:moveTo>
                    <a:lnTo>
                      <a:pt x="588375" y="33903"/>
                    </a:lnTo>
                    <a:lnTo>
                      <a:pt x="588375" y="42904"/>
                    </a:lnTo>
                    <a:lnTo>
                      <a:pt x="622913" y="42904"/>
                    </a:lnTo>
                    <a:lnTo>
                      <a:pt x="633412" y="38404"/>
                    </a:lnTo>
                    <a:lnTo>
                      <a:pt x="622910" y="33903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0" name="object 6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818076" y="5996754"/>
                <a:ext cx="645321" cy="238125"/>
              </a:xfrm>
              <a:prstGeom prst="rect">
                <a:avLst/>
              </a:prstGeom>
            </p:spPr>
          </p:pic>
        </p:grpSp>
        <p:grpSp>
          <p:nvGrpSpPr>
            <p:cNvPr id="61" name="object 61"/>
            <p:cNvGrpSpPr/>
            <p:nvPr/>
          </p:nvGrpSpPr>
          <p:grpSpPr>
            <a:xfrm>
              <a:off x="6337439" y="3080346"/>
              <a:ext cx="4183379" cy="1847850"/>
              <a:chOff x="6337439" y="3080346"/>
              <a:chExt cx="4183379" cy="1847850"/>
            </a:xfrm>
          </p:grpSpPr>
          <p:sp>
            <p:nvSpPr>
              <p:cNvPr id="62" name="object 62"/>
              <p:cNvSpPr/>
              <p:nvPr/>
            </p:nvSpPr>
            <p:spPr>
              <a:xfrm>
                <a:off x="6337439" y="3080353"/>
                <a:ext cx="2062480" cy="1847850"/>
              </a:xfrm>
              <a:custGeom>
                <a:avLst/>
                <a:gdLst/>
                <a:ahLst/>
                <a:cxnLst/>
                <a:rect l="l" t="t" r="r" b="b"/>
                <a:pathLst>
                  <a:path w="2062479" h="1847850">
                    <a:moveTo>
                      <a:pt x="1035215" y="1599844"/>
                    </a:moveTo>
                    <a:lnTo>
                      <a:pt x="781977" y="1599844"/>
                    </a:lnTo>
                    <a:lnTo>
                      <a:pt x="782180" y="1597152"/>
                    </a:lnTo>
                    <a:lnTo>
                      <a:pt x="791451" y="1565935"/>
                    </a:lnTo>
                    <a:lnTo>
                      <a:pt x="701840" y="1604340"/>
                    </a:lnTo>
                    <a:lnTo>
                      <a:pt x="791451" y="1642745"/>
                    </a:lnTo>
                    <a:lnTo>
                      <a:pt x="790282" y="1640344"/>
                    </a:lnTo>
                    <a:lnTo>
                      <a:pt x="789203" y="1637944"/>
                    </a:lnTo>
                    <a:lnTo>
                      <a:pt x="781977" y="1608848"/>
                    </a:lnTo>
                    <a:lnTo>
                      <a:pt x="1035215" y="1608848"/>
                    </a:lnTo>
                    <a:lnTo>
                      <a:pt x="1035215" y="1599844"/>
                    </a:lnTo>
                    <a:close/>
                  </a:path>
                  <a:path w="2062479" h="1847850">
                    <a:moveTo>
                      <a:pt x="1454315" y="899756"/>
                    </a:moveTo>
                    <a:lnTo>
                      <a:pt x="1172502" y="899756"/>
                    </a:lnTo>
                    <a:lnTo>
                      <a:pt x="1172705" y="897064"/>
                    </a:lnTo>
                    <a:lnTo>
                      <a:pt x="1181976" y="865860"/>
                    </a:lnTo>
                    <a:lnTo>
                      <a:pt x="1092365" y="904265"/>
                    </a:lnTo>
                    <a:lnTo>
                      <a:pt x="1181976" y="942670"/>
                    </a:lnTo>
                    <a:lnTo>
                      <a:pt x="1180807" y="940269"/>
                    </a:lnTo>
                    <a:lnTo>
                      <a:pt x="1179715" y="937869"/>
                    </a:lnTo>
                    <a:lnTo>
                      <a:pt x="1172502" y="908761"/>
                    </a:lnTo>
                    <a:lnTo>
                      <a:pt x="1454315" y="908761"/>
                    </a:lnTo>
                    <a:lnTo>
                      <a:pt x="1454315" y="899756"/>
                    </a:lnTo>
                    <a:close/>
                  </a:path>
                  <a:path w="2062479" h="1847850">
                    <a:moveTo>
                      <a:pt x="2062086" y="1753476"/>
                    </a:moveTo>
                    <a:lnTo>
                      <a:pt x="2029650" y="1767166"/>
                    </a:lnTo>
                    <a:lnTo>
                      <a:pt x="1907616" y="811961"/>
                    </a:lnTo>
                    <a:lnTo>
                      <a:pt x="1907019" y="807250"/>
                    </a:lnTo>
                    <a:lnTo>
                      <a:pt x="1906689" y="804684"/>
                    </a:lnTo>
                    <a:lnTo>
                      <a:pt x="1904301" y="803681"/>
                    </a:lnTo>
                    <a:lnTo>
                      <a:pt x="3505" y="0"/>
                    </a:lnTo>
                    <a:lnTo>
                      <a:pt x="0" y="8280"/>
                    </a:lnTo>
                    <a:lnTo>
                      <a:pt x="1898408" y="810958"/>
                    </a:lnTo>
                    <a:lnTo>
                      <a:pt x="2020722" y="1768309"/>
                    </a:lnTo>
                    <a:lnTo>
                      <a:pt x="2018017" y="1768449"/>
                    </a:lnTo>
                    <a:lnTo>
                      <a:pt x="2015604" y="1768487"/>
                    </a:lnTo>
                    <a:lnTo>
                      <a:pt x="2013178" y="1768462"/>
                    </a:lnTo>
                    <a:lnTo>
                      <a:pt x="1985886" y="1763217"/>
                    </a:lnTo>
                    <a:lnTo>
                      <a:pt x="2035340" y="1847240"/>
                    </a:lnTo>
                    <a:lnTo>
                      <a:pt x="2047925" y="1803133"/>
                    </a:lnTo>
                    <a:lnTo>
                      <a:pt x="2062086" y="1753476"/>
                    </a:lnTo>
                    <a:close/>
                  </a:path>
                </a:pathLst>
              </a:custGeom>
              <a:solidFill>
                <a:srgbClr val="DD2B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63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429853" y="4424724"/>
                <a:ext cx="495302" cy="304802"/>
              </a:xfrm>
              <a:prstGeom prst="rect">
                <a:avLst/>
              </a:prstGeom>
            </p:spPr>
          </p:pic>
          <p:pic>
            <p:nvPicPr>
              <p:cNvPr id="64" name="object 64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155243" y="4333855"/>
                <a:ext cx="76809" cy="200023"/>
              </a:xfrm>
              <a:prstGeom prst="rect">
                <a:avLst/>
              </a:prstGeom>
            </p:spPr>
          </p:pic>
          <p:sp>
            <p:nvSpPr>
              <p:cNvPr id="65" name="object 65"/>
              <p:cNvSpPr/>
              <p:nvPr/>
            </p:nvSpPr>
            <p:spPr>
              <a:xfrm>
                <a:off x="8523500" y="3608757"/>
                <a:ext cx="1997075" cy="815975"/>
              </a:xfrm>
              <a:custGeom>
                <a:avLst/>
                <a:gdLst/>
                <a:ahLst/>
                <a:cxnLst/>
                <a:rect l="l" t="t" r="r" b="b"/>
                <a:pathLst>
                  <a:path w="1997075" h="815975">
                    <a:moveTo>
                      <a:pt x="1997077" y="0"/>
                    </a:moveTo>
                    <a:lnTo>
                      <a:pt x="517525" y="0"/>
                    </a:lnTo>
                    <a:lnTo>
                      <a:pt x="473583" y="2227"/>
                    </a:lnTo>
                    <a:lnTo>
                      <a:pt x="430577" y="8776"/>
                    </a:lnTo>
                    <a:lnTo>
                      <a:pt x="388670" y="19444"/>
                    </a:lnTo>
                    <a:lnTo>
                      <a:pt x="348024" y="34029"/>
                    </a:lnTo>
                    <a:lnTo>
                      <a:pt x="308805" y="52331"/>
                    </a:lnTo>
                    <a:lnTo>
                      <a:pt x="271175" y="74146"/>
                    </a:lnTo>
                    <a:lnTo>
                      <a:pt x="235298" y="99273"/>
                    </a:lnTo>
                    <a:lnTo>
                      <a:pt x="201338" y="127511"/>
                    </a:lnTo>
                    <a:lnTo>
                      <a:pt x="169459" y="158657"/>
                    </a:lnTo>
                    <a:lnTo>
                      <a:pt x="139824" y="192511"/>
                    </a:lnTo>
                    <a:lnTo>
                      <a:pt x="112597" y="228869"/>
                    </a:lnTo>
                    <a:lnTo>
                      <a:pt x="87941" y="267531"/>
                    </a:lnTo>
                    <a:lnTo>
                      <a:pt x="66021" y="308295"/>
                    </a:lnTo>
                    <a:lnTo>
                      <a:pt x="46999" y="350959"/>
                    </a:lnTo>
                    <a:lnTo>
                      <a:pt x="31040" y="395321"/>
                    </a:lnTo>
                    <a:lnTo>
                      <a:pt x="18307" y="441179"/>
                    </a:lnTo>
                    <a:lnTo>
                      <a:pt x="8964" y="488331"/>
                    </a:lnTo>
                    <a:lnTo>
                      <a:pt x="3175" y="536577"/>
                    </a:lnTo>
                    <a:lnTo>
                      <a:pt x="0" y="815976"/>
                    </a:lnTo>
                    <a:lnTo>
                      <a:pt x="298450" y="815976"/>
                    </a:lnTo>
                    <a:lnTo>
                      <a:pt x="298450" y="533401"/>
                    </a:lnTo>
                    <a:lnTo>
                      <a:pt x="310823" y="491627"/>
                    </a:lnTo>
                    <a:lnTo>
                      <a:pt x="328184" y="449313"/>
                    </a:lnTo>
                    <a:lnTo>
                      <a:pt x="351234" y="408333"/>
                    </a:lnTo>
                    <a:lnTo>
                      <a:pt x="380674" y="370564"/>
                    </a:lnTo>
                    <a:lnTo>
                      <a:pt x="417205" y="337881"/>
                    </a:lnTo>
                    <a:lnTo>
                      <a:pt x="461530" y="312160"/>
                    </a:lnTo>
                    <a:lnTo>
                      <a:pt x="514350" y="295276"/>
                    </a:lnTo>
                    <a:lnTo>
                      <a:pt x="1997077" y="295276"/>
                    </a:lnTo>
                    <a:lnTo>
                      <a:pt x="1997077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8519521" y="4414412"/>
                <a:ext cx="311150" cy="21590"/>
              </a:xfrm>
              <a:custGeom>
                <a:avLst/>
                <a:gdLst/>
                <a:ahLst/>
                <a:cxnLst/>
                <a:rect l="l" t="t" r="r" b="b"/>
                <a:pathLst>
                  <a:path w="311150" h="21589">
                    <a:moveTo>
                      <a:pt x="311155" y="0"/>
                    </a:moveTo>
                    <a:lnTo>
                      <a:pt x="0" y="0"/>
                    </a:lnTo>
                    <a:lnTo>
                      <a:pt x="0" y="21431"/>
                    </a:lnTo>
                    <a:lnTo>
                      <a:pt x="311155" y="21431"/>
                    </a:lnTo>
                    <a:lnTo>
                      <a:pt x="311155" y="0"/>
                    </a:lnTo>
                    <a:close/>
                  </a:path>
                </a:pathLst>
              </a:custGeom>
              <a:solidFill>
                <a:srgbClr val="C4C4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8524285" y="3992929"/>
                <a:ext cx="297815" cy="380365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380364">
                    <a:moveTo>
                      <a:pt x="297557" y="380314"/>
                    </a:moveTo>
                    <a:lnTo>
                      <a:pt x="250952" y="370847"/>
                    </a:lnTo>
                    <a:lnTo>
                      <a:pt x="148481" y="341566"/>
                    </a:lnTo>
                    <a:lnTo>
                      <a:pt x="46158" y="291153"/>
                    </a:lnTo>
                    <a:lnTo>
                      <a:pt x="0" y="218286"/>
                    </a:lnTo>
                  </a:path>
                  <a:path w="297815" h="380364">
                    <a:moveTo>
                      <a:pt x="297557" y="199339"/>
                    </a:moveTo>
                    <a:lnTo>
                      <a:pt x="251150" y="183819"/>
                    </a:lnTo>
                    <a:lnTo>
                      <a:pt x="151853" y="141341"/>
                    </a:lnTo>
                    <a:lnTo>
                      <a:pt x="59552" y="78027"/>
                    </a:lnTo>
                    <a:lnTo>
                      <a:pt x="34131" y="0"/>
                    </a:lnTo>
                  </a:path>
                </a:pathLst>
              </a:custGeom>
              <a:ln w="3175">
                <a:solidFill>
                  <a:srgbClr val="AFB0B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8" name="object 6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668965" y="3654218"/>
                <a:ext cx="379674" cy="355269"/>
              </a:xfrm>
              <a:prstGeom prst="rect">
                <a:avLst/>
              </a:prstGeom>
            </p:spPr>
          </p:pic>
          <p:sp>
            <p:nvSpPr>
              <p:cNvPr id="69" name="object 69"/>
              <p:cNvSpPr/>
              <p:nvPr/>
            </p:nvSpPr>
            <p:spPr>
              <a:xfrm>
                <a:off x="9134286" y="3609669"/>
                <a:ext cx="1356995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1356995" h="288289">
                    <a:moveTo>
                      <a:pt x="178017" y="288279"/>
                    </a:moveTo>
                    <a:lnTo>
                      <a:pt x="142244" y="256943"/>
                    </a:lnTo>
                    <a:lnTo>
                      <a:pt x="67787" y="180693"/>
                    </a:lnTo>
                    <a:lnTo>
                      <a:pt x="3941" y="86166"/>
                    </a:lnTo>
                    <a:lnTo>
                      <a:pt x="0" y="0"/>
                    </a:lnTo>
                  </a:path>
                  <a:path w="1356995" h="288289">
                    <a:moveTo>
                      <a:pt x="481229" y="288279"/>
                    </a:moveTo>
                    <a:lnTo>
                      <a:pt x="445456" y="256943"/>
                    </a:lnTo>
                    <a:lnTo>
                      <a:pt x="371000" y="180693"/>
                    </a:lnTo>
                    <a:lnTo>
                      <a:pt x="307155" y="86166"/>
                    </a:lnTo>
                    <a:lnTo>
                      <a:pt x="303213" y="0"/>
                    </a:lnTo>
                  </a:path>
                  <a:path w="1356995" h="288289">
                    <a:moveTo>
                      <a:pt x="778089" y="288279"/>
                    </a:moveTo>
                    <a:lnTo>
                      <a:pt x="742316" y="256943"/>
                    </a:lnTo>
                    <a:lnTo>
                      <a:pt x="667860" y="180693"/>
                    </a:lnTo>
                    <a:lnTo>
                      <a:pt x="604015" y="86166"/>
                    </a:lnTo>
                    <a:lnTo>
                      <a:pt x="600073" y="0"/>
                    </a:lnTo>
                  </a:path>
                  <a:path w="1356995" h="288289">
                    <a:moveTo>
                      <a:pt x="1087653" y="288279"/>
                    </a:moveTo>
                    <a:lnTo>
                      <a:pt x="1051880" y="256943"/>
                    </a:lnTo>
                    <a:lnTo>
                      <a:pt x="977424" y="180693"/>
                    </a:lnTo>
                    <a:lnTo>
                      <a:pt x="913579" y="86166"/>
                    </a:lnTo>
                    <a:lnTo>
                      <a:pt x="909637" y="0"/>
                    </a:lnTo>
                  </a:path>
                  <a:path w="1356995" h="288289">
                    <a:moveTo>
                      <a:pt x="1356735" y="288279"/>
                    </a:moveTo>
                    <a:lnTo>
                      <a:pt x="1320963" y="256943"/>
                    </a:lnTo>
                    <a:lnTo>
                      <a:pt x="1246507" y="180693"/>
                    </a:lnTo>
                    <a:lnTo>
                      <a:pt x="1182661" y="86166"/>
                    </a:lnTo>
                    <a:lnTo>
                      <a:pt x="1178718" y="0"/>
                    </a:lnTo>
                  </a:path>
                </a:pathLst>
              </a:custGeom>
              <a:ln w="3175">
                <a:solidFill>
                  <a:srgbClr val="AFB0B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9482447" y="3716293"/>
                <a:ext cx="70040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700404" h="108585">
                    <a:moveTo>
                      <a:pt x="574088" y="0"/>
                    </a:moveTo>
                    <a:lnTo>
                      <a:pt x="586270" y="37123"/>
                    </a:lnTo>
                    <a:lnTo>
                      <a:pt x="587533" y="50623"/>
                    </a:lnTo>
                    <a:lnTo>
                      <a:pt x="587533" y="57377"/>
                    </a:lnTo>
                    <a:lnTo>
                      <a:pt x="578674" y="97877"/>
                    </a:lnTo>
                    <a:lnTo>
                      <a:pt x="574088" y="108000"/>
                    </a:lnTo>
                    <a:lnTo>
                      <a:pt x="679089" y="62999"/>
                    </a:lnTo>
                    <a:lnTo>
                      <a:pt x="636764" y="62999"/>
                    </a:lnTo>
                    <a:lnTo>
                      <a:pt x="636764" y="44999"/>
                    </a:lnTo>
                    <a:lnTo>
                      <a:pt x="679086" y="44999"/>
                    </a:lnTo>
                    <a:lnTo>
                      <a:pt x="574088" y="0"/>
                    </a:lnTo>
                    <a:close/>
                  </a:path>
                  <a:path w="700404" h="108585">
                    <a:moveTo>
                      <a:pt x="587199" y="44999"/>
                    </a:moveTo>
                    <a:lnTo>
                      <a:pt x="0" y="44999"/>
                    </a:lnTo>
                    <a:lnTo>
                      <a:pt x="0" y="62999"/>
                    </a:lnTo>
                    <a:lnTo>
                      <a:pt x="587199" y="62999"/>
                    </a:lnTo>
                    <a:lnTo>
                      <a:pt x="587375" y="60750"/>
                    </a:lnTo>
                    <a:lnTo>
                      <a:pt x="587533" y="57377"/>
                    </a:lnTo>
                    <a:lnTo>
                      <a:pt x="587533" y="50623"/>
                    </a:lnTo>
                    <a:lnTo>
                      <a:pt x="587375" y="47250"/>
                    </a:lnTo>
                    <a:lnTo>
                      <a:pt x="587199" y="44999"/>
                    </a:lnTo>
                    <a:close/>
                  </a:path>
                  <a:path w="700404" h="108585">
                    <a:moveTo>
                      <a:pt x="679086" y="44999"/>
                    </a:moveTo>
                    <a:lnTo>
                      <a:pt x="636764" y="44999"/>
                    </a:lnTo>
                    <a:lnTo>
                      <a:pt x="636764" y="62999"/>
                    </a:lnTo>
                    <a:lnTo>
                      <a:pt x="679089" y="62999"/>
                    </a:lnTo>
                    <a:lnTo>
                      <a:pt x="700087" y="54000"/>
                    </a:lnTo>
                    <a:lnTo>
                      <a:pt x="679086" y="44999"/>
                    </a:lnTo>
                    <a:close/>
                  </a:path>
                </a:pathLst>
              </a:custGeom>
              <a:solidFill>
                <a:srgbClr val="9898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71"/>
            <p:cNvSpPr txBox="1"/>
            <p:nvPr/>
          </p:nvSpPr>
          <p:spPr>
            <a:xfrm>
              <a:off x="8804808" y="5564616"/>
              <a:ext cx="669925" cy="1431925"/>
            </a:xfrm>
            <a:prstGeom prst="rect">
              <a:avLst/>
            </a:prstGeom>
            <a:ln w="3175">
              <a:solidFill>
                <a:srgbClr val="151616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8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8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8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800">
                <a:latin typeface="Times New Roman"/>
                <a:cs typeface="Times New Roman"/>
              </a:endParaRPr>
            </a:p>
            <a:p>
              <a:pPr marL="61594" marR="45085" indent="6985">
                <a:lnSpc>
                  <a:spcPts val="670"/>
                </a:lnSpc>
              </a:pPr>
              <a:r>
                <a:rPr sz="600" spc="-10" dirty="0">
                  <a:solidFill>
                    <a:srgbClr val="151616"/>
                  </a:solidFill>
                  <a:latin typeface="Arial"/>
                  <a:cs typeface="Arial"/>
                </a:rPr>
                <a:t>ELECTRONICS</a:t>
              </a:r>
              <a:r>
                <a:rPr sz="600" spc="50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151616"/>
                  </a:solidFill>
                  <a:latin typeface="Arial"/>
                  <a:cs typeface="Arial"/>
                </a:rPr>
                <a:t>WORKSTATION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841283" y="6021166"/>
              <a:ext cx="597535" cy="185420"/>
            </a:xfrm>
            <a:custGeom>
              <a:avLst/>
              <a:gdLst/>
              <a:ahLst/>
              <a:cxnLst/>
              <a:rect l="l" t="t" r="r" b="b"/>
              <a:pathLst>
                <a:path w="597534" h="185420">
                  <a:moveTo>
                    <a:pt x="12496" y="175437"/>
                  </a:moveTo>
                  <a:lnTo>
                    <a:pt x="9702" y="172643"/>
                  </a:lnTo>
                  <a:lnTo>
                    <a:pt x="6248" y="172643"/>
                  </a:lnTo>
                  <a:lnTo>
                    <a:pt x="2794" y="172643"/>
                  </a:lnTo>
                  <a:lnTo>
                    <a:pt x="0" y="175437"/>
                  </a:lnTo>
                  <a:lnTo>
                    <a:pt x="0" y="182346"/>
                  </a:lnTo>
                  <a:lnTo>
                    <a:pt x="2794" y="185140"/>
                  </a:lnTo>
                  <a:lnTo>
                    <a:pt x="9702" y="185140"/>
                  </a:lnTo>
                  <a:lnTo>
                    <a:pt x="12496" y="182346"/>
                  </a:lnTo>
                  <a:lnTo>
                    <a:pt x="12496" y="175437"/>
                  </a:lnTo>
                  <a:close/>
                </a:path>
                <a:path w="597534" h="185420">
                  <a:moveTo>
                    <a:pt x="12496" y="2794"/>
                  </a:moveTo>
                  <a:lnTo>
                    <a:pt x="9702" y="0"/>
                  </a:lnTo>
                  <a:lnTo>
                    <a:pt x="6248" y="0"/>
                  </a:lnTo>
                  <a:lnTo>
                    <a:pt x="2794" y="0"/>
                  </a:lnTo>
                  <a:lnTo>
                    <a:pt x="0" y="2794"/>
                  </a:lnTo>
                  <a:lnTo>
                    <a:pt x="0" y="9702"/>
                  </a:lnTo>
                  <a:lnTo>
                    <a:pt x="2794" y="12496"/>
                  </a:lnTo>
                  <a:lnTo>
                    <a:pt x="9702" y="12496"/>
                  </a:lnTo>
                  <a:lnTo>
                    <a:pt x="12496" y="9702"/>
                  </a:lnTo>
                  <a:lnTo>
                    <a:pt x="12496" y="2794"/>
                  </a:lnTo>
                  <a:close/>
                </a:path>
                <a:path w="597534" h="185420">
                  <a:moveTo>
                    <a:pt x="597103" y="175437"/>
                  </a:moveTo>
                  <a:lnTo>
                    <a:pt x="594309" y="172643"/>
                  </a:lnTo>
                  <a:lnTo>
                    <a:pt x="590854" y="172643"/>
                  </a:lnTo>
                  <a:lnTo>
                    <a:pt x="587400" y="172643"/>
                  </a:lnTo>
                  <a:lnTo>
                    <a:pt x="584606" y="175437"/>
                  </a:lnTo>
                  <a:lnTo>
                    <a:pt x="584606" y="182346"/>
                  </a:lnTo>
                  <a:lnTo>
                    <a:pt x="587400" y="185140"/>
                  </a:lnTo>
                  <a:lnTo>
                    <a:pt x="594309" y="185140"/>
                  </a:lnTo>
                  <a:lnTo>
                    <a:pt x="597103" y="182346"/>
                  </a:lnTo>
                  <a:lnTo>
                    <a:pt x="597103" y="175437"/>
                  </a:lnTo>
                  <a:close/>
                </a:path>
                <a:path w="597534" h="185420">
                  <a:moveTo>
                    <a:pt x="597103" y="2794"/>
                  </a:moveTo>
                  <a:lnTo>
                    <a:pt x="594309" y="0"/>
                  </a:lnTo>
                  <a:lnTo>
                    <a:pt x="590854" y="0"/>
                  </a:lnTo>
                  <a:lnTo>
                    <a:pt x="587400" y="0"/>
                  </a:lnTo>
                  <a:lnTo>
                    <a:pt x="584606" y="2794"/>
                  </a:lnTo>
                  <a:lnTo>
                    <a:pt x="584606" y="9702"/>
                  </a:lnTo>
                  <a:lnTo>
                    <a:pt x="587400" y="12496"/>
                  </a:lnTo>
                  <a:lnTo>
                    <a:pt x="594309" y="12496"/>
                  </a:lnTo>
                  <a:lnTo>
                    <a:pt x="597103" y="9702"/>
                  </a:lnTo>
                  <a:lnTo>
                    <a:pt x="597103" y="2794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9851026" y="3523296"/>
              <a:ext cx="654685" cy="11156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19710" marR="30480" indent="175260">
                <a:lnSpc>
                  <a:spcPct val="108400"/>
                </a:lnSpc>
                <a:spcBef>
                  <a:spcPts val="100"/>
                </a:spcBef>
              </a:pPr>
              <a:r>
                <a:rPr sz="2400" spc="-50" dirty="0">
                  <a:solidFill>
                    <a:srgbClr val="151616"/>
                  </a:solidFill>
                  <a:latin typeface="Arial"/>
                  <a:cs typeface="Arial"/>
                </a:rPr>
                <a:t>N R</a:t>
              </a:r>
              <a:endParaRPr sz="24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675"/>
                </a:spcBef>
              </a:pP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ROLL</a:t>
              </a:r>
              <a:r>
                <a:rPr sz="550" spc="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550" spc="4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spc="-10" dirty="0">
                  <a:solidFill>
                    <a:srgbClr val="151616"/>
                  </a:solidFill>
                  <a:latin typeface="Arial"/>
                  <a:cs typeface="Arial"/>
                </a:rPr>
                <a:t>SOLDER</a:t>
              </a:r>
              <a:endParaRPr sz="550">
                <a:latin typeface="Arial"/>
                <a:cs typeface="Arial"/>
              </a:endParaRPr>
            </a:p>
          </p:txBody>
        </p:sp>
        <p:grpSp>
          <p:nvGrpSpPr>
            <p:cNvPr id="74" name="object 74"/>
            <p:cNvGrpSpPr/>
            <p:nvPr/>
          </p:nvGrpSpPr>
          <p:grpSpPr>
            <a:xfrm>
              <a:off x="59363" y="38026"/>
              <a:ext cx="10583545" cy="448309"/>
              <a:chOff x="59363" y="38026"/>
              <a:chExt cx="10583545" cy="448309"/>
            </a:xfrm>
          </p:grpSpPr>
          <p:sp>
            <p:nvSpPr>
              <p:cNvPr id="75" name="object 75"/>
              <p:cNvSpPr/>
              <p:nvPr/>
            </p:nvSpPr>
            <p:spPr>
              <a:xfrm>
                <a:off x="59363" y="38026"/>
                <a:ext cx="1058354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10583545" h="448309">
                    <a:moveTo>
                      <a:pt x="10583442" y="0"/>
                    </a:moveTo>
                    <a:lnTo>
                      <a:pt x="0" y="0"/>
                    </a:lnTo>
                    <a:lnTo>
                      <a:pt x="0" y="448193"/>
                    </a:lnTo>
                    <a:lnTo>
                      <a:pt x="10583442" y="448193"/>
                    </a:lnTo>
                    <a:lnTo>
                      <a:pt x="10583442" y="0"/>
                    </a:lnTo>
                    <a:close/>
                  </a:path>
                </a:pathLst>
              </a:custGeom>
              <a:solidFill>
                <a:srgbClr val="FBE1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4193210" y="38030"/>
                <a:ext cx="197929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1979295" h="448309">
                    <a:moveTo>
                      <a:pt x="311924" y="0"/>
                    </a:moveTo>
                    <a:lnTo>
                      <a:pt x="161925" y="0"/>
                    </a:lnTo>
                    <a:lnTo>
                      <a:pt x="0" y="448195"/>
                    </a:lnTo>
                    <a:lnTo>
                      <a:pt x="149999" y="448195"/>
                    </a:lnTo>
                    <a:lnTo>
                      <a:pt x="311924" y="0"/>
                    </a:lnTo>
                    <a:close/>
                  </a:path>
                  <a:path w="1979295" h="448309">
                    <a:moveTo>
                      <a:pt x="597674" y="0"/>
                    </a:moveTo>
                    <a:lnTo>
                      <a:pt x="447675" y="0"/>
                    </a:lnTo>
                    <a:lnTo>
                      <a:pt x="285750" y="448195"/>
                    </a:lnTo>
                    <a:lnTo>
                      <a:pt x="435749" y="448195"/>
                    </a:lnTo>
                    <a:lnTo>
                      <a:pt x="597674" y="0"/>
                    </a:lnTo>
                    <a:close/>
                  </a:path>
                  <a:path w="1979295" h="448309">
                    <a:moveTo>
                      <a:pt x="864374" y="0"/>
                    </a:moveTo>
                    <a:lnTo>
                      <a:pt x="714375" y="0"/>
                    </a:lnTo>
                    <a:lnTo>
                      <a:pt x="552450" y="448195"/>
                    </a:lnTo>
                    <a:lnTo>
                      <a:pt x="702449" y="448195"/>
                    </a:lnTo>
                    <a:lnTo>
                      <a:pt x="864374" y="0"/>
                    </a:lnTo>
                    <a:close/>
                  </a:path>
                  <a:path w="1979295" h="448309">
                    <a:moveTo>
                      <a:pt x="1150124" y="0"/>
                    </a:moveTo>
                    <a:lnTo>
                      <a:pt x="1000125" y="0"/>
                    </a:lnTo>
                    <a:lnTo>
                      <a:pt x="838200" y="448195"/>
                    </a:lnTo>
                    <a:lnTo>
                      <a:pt x="988199" y="448195"/>
                    </a:lnTo>
                    <a:lnTo>
                      <a:pt x="1150124" y="0"/>
                    </a:lnTo>
                    <a:close/>
                  </a:path>
                  <a:path w="1979295" h="448309">
                    <a:moveTo>
                      <a:pt x="1426349" y="0"/>
                    </a:moveTo>
                    <a:lnTo>
                      <a:pt x="1276350" y="0"/>
                    </a:lnTo>
                    <a:lnTo>
                      <a:pt x="1114425" y="448195"/>
                    </a:lnTo>
                    <a:lnTo>
                      <a:pt x="1264424" y="448195"/>
                    </a:lnTo>
                    <a:lnTo>
                      <a:pt x="1426349" y="0"/>
                    </a:lnTo>
                    <a:close/>
                  </a:path>
                  <a:path w="1979295" h="448309">
                    <a:moveTo>
                      <a:pt x="1712099" y="0"/>
                    </a:moveTo>
                    <a:lnTo>
                      <a:pt x="1562100" y="0"/>
                    </a:lnTo>
                    <a:lnTo>
                      <a:pt x="1400175" y="448195"/>
                    </a:lnTo>
                    <a:lnTo>
                      <a:pt x="1550174" y="448195"/>
                    </a:lnTo>
                    <a:lnTo>
                      <a:pt x="1712099" y="0"/>
                    </a:lnTo>
                    <a:close/>
                  </a:path>
                  <a:path w="1979295" h="448309">
                    <a:moveTo>
                      <a:pt x="1978799" y="0"/>
                    </a:moveTo>
                    <a:lnTo>
                      <a:pt x="1828812" y="0"/>
                    </a:lnTo>
                    <a:lnTo>
                      <a:pt x="1666887" y="448195"/>
                    </a:lnTo>
                    <a:lnTo>
                      <a:pt x="1816874" y="448195"/>
                    </a:lnTo>
                    <a:lnTo>
                      <a:pt x="1978799" y="0"/>
                    </a:lnTo>
                    <a:close/>
                  </a:path>
                </a:pathLst>
              </a:custGeom>
              <a:solidFill>
                <a:srgbClr val="15161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6519291" y="435516"/>
                <a:ext cx="94932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949325" h="3809">
                    <a:moveTo>
                      <a:pt x="948717" y="0"/>
                    </a:moveTo>
                    <a:lnTo>
                      <a:pt x="0" y="0"/>
                    </a:lnTo>
                    <a:lnTo>
                      <a:pt x="0" y="3402"/>
                    </a:lnTo>
                    <a:lnTo>
                      <a:pt x="948717" y="3402"/>
                    </a:lnTo>
                    <a:lnTo>
                      <a:pt x="948717" y="0"/>
                    </a:lnTo>
                    <a:close/>
                  </a:path>
                </a:pathLst>
              </a:custGeom>
              <a:solidFill>
                <a:srgbClr val="0000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8" name="object 78"/>
            <p:cNvSpPr txBox="1"/>
            <p:nvPr/>
          </p:nvSpPr>
          <p:spPr>
            <a:xfrm>
              <a:off x="2269482" y="55827"/>
              <a:ext cx="6226810" cy="41402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algn="ctr">
                <a:lnSpc>
                  <a:spcPts val="2385"/>
                </a:lnSpc>
                <a:spcBef>
                  <a:spcPts val="120"/>
                </a:spcBef>
              </a:pPr>
              <a:r>
                <a:rPr sz="2000" b="1" dirty="0">
                  <a:solidFill>
                    <a:srgbClr val="151616"/>
                  </a:solidFill>
                  <a:latin typeface="Arial"/>
                  <a:cs typeface="Arial"/>
                </a:rPr>
                <a:t>ELECTRONICS</a:t>
              </a:r>
              <a:r>
                <a:rPr sz="2000" b="1" spc="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51616"/>
                  </a:solidFill>
                  <a:latin typeface="Arial"/>
                  <a:cs typeface="Arial"/>
                </a:rPr>
                <a:t>/</a:t>
              </a:r>
              <a:r>
                <a:rPr sz="2000" b="1" spc="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51616"/>
                  </a:solidFill>
                  <a:latin typeface="Arial"/>
                  <a:cs typeface="Arial"/>
                </a:rPr>
                <a:t>SOLDERING</a:t>
              </a:r>
              <a:r>
                <a:rPr sz="2000" b="1" spc="-1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51616"/>
                  </a:solidFill>
                  <a:latin typeface="Arial"/>
                  <a:cs typeface="Arial"/>
                </a:rPr>
                <a:t>AND</a:t>
              </a:r>
              <a:r>
                <a:rPr sz="2000" b="1" spc="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151616"/>
                  </a:solidFill>
                  <a:latin typeface="Arial"/>
                  <a:cs typeface="Arial"/>
                </a:rPr>
                <a:t>BASIC</a:t>
              </a:r>
              <a:r>
                <a:rPr sz="2000" b="1" spc="8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2000" b="1" spc="-10" dirty="0">
                  <a:solidFill>
                    <a:srgbClr val="151616"/>
                  </a:solidFill>
                  <a:latin typeface="Arial"/>
                  <a:cs typeface="Arial"/>
                </a:rPr>
                <a:t>SAFETY</a:t>
              </a:r>
              <a:endParaRPr sz="2000">
                <a:latin typeface="Arial"/>
                <a:cs typeface="Arial"/>
              </a:endParaRPr>
            </a:p>
            <a:p>
              <a:pPr marR="41275" algn="ctr">
                <a:lnSpc>
                  <a:spcPts val="645"/>
                </a:lnSpc>
                <a:tabLst>
                  <a:tab pos="2128520" algn="l"/>
                  <a:tab pos="4116070" algn="l"/>
                </a:tabLst>
              </a:pP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WORLD</a:t>
              </a:r>
              <a:r>
                <a:rPr sz="550" spc="150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ASSOCIATION</a:t>
              </a:r>
              <a:r>
                <a:rPr sz="550" spc="22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OF</a:t>
              </a:r>
              <a:r>
                <a:rPr sz="550" spc="204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spc="45" dirty="0">
                  <a:solidFill>
                    <a:srgbClr val="151616"/>
                  </a:solidFill>
                  <a:latin typeface="Arial"/>
                  <a:cs typeface="Arial"/>
                </a:rPr>
                <a:t>TECHNOLOGY</a:t>
              </a:r>
              <a:r>
                <a:rPr sz="550" spc="18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550" spc="-10" dirty="0">
                  <a:solidFill>
                    <a:srgbClr val="151616"/>
                  </a:solidFill>
                  <a:latin typeface="Arial"/>
                  <a:cs typeface="Arial"/>
                </a:rPr>
                <a:t>TEACHERS</a:t>
              </a: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	</a:t>
              </a:r>
              <a:r>
                <a:rPr sz="550" spc="-10" dirty="0">
                  <a:solidFill>
                    <a:srgbClr val="151616"/>
                  </a:solidFill>
                  <a:latin typeface="Arial"/>
                  <a:cs typeface="Arial"/>
                  <a:hlinkClick r:id="rId12"/>
                </a:rPr>
                <a:t>https://www.facebook.com/groups/254963448192823/</a:t>
              </a:r>
              <a:r>
                <a:rPr sz="550" dirty="0">
                  <a:solidFill>
                    <a:srgbClr val="151616"/>
                  </a:solidFill>
                  <a:latin typeface="Arial"/>
                  <a:cs typeface="Arial"/>
                </a:rPr>
                <a:t>	</a:t>
              </a:r>
              <a:r>
                <a:rPr sz="825" baseline="10101" dirty="0">
                  <a:solidFill>
                    <a:srgbClr val="0000C4"/>
                  </a:solidFill>
                  <a:latin typeface="Arial"/>
                  <a:cs typeface="Arial"/>
                  <a:hlinkClick r:id="rId13"/>
                </a:rPr>
                <a:t>www.technologystudent.com</a:t>
              </a:r>
              <a:r>
                <a:rPr sz="825" spc="135" baseline="10101" dirty="0">
                  <a:solidFill>
                    <a:srgbClr val="0000C4"/>
                  </a:solidFill>
                  <a:latin typeface="Arial"/>
                  <a:cs typeface="Arial"/>
                  <a:hlinkClick r:id="rId13"/>
                </a:rPr>
                <a:t> </a:t>
              </a:r>
              <a:r>
                <a:rPr sz="825" baseline="10101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25" spc="135" baseline="10101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25" baseline="10101" dirty="0">
                  <a:solidFill>
                    <a:srgbClr val="151616"/>
                  </a:solidFill>
                  <a:latin typeface="Arial"/>
                  <a:cs typeface="Arial"/>
                </a:rPr>
                <a:t>2022</a:t>
              </a:r>
              <a:r>
                <a:rPr sz="825" spc="480" baseline="10101" dirty="0">
                  <a:solidFill>
                    <a:srgbClr val="151616"/>
                  </a:solidFill>
                  <a:latin typeface="Arial"/>
                  <a:cs typeface="Arial"/>
                </a:rPr>
                <a:t>  </a:t>
              </a:r>
              <a:r>
                <a:rPr sz="825" baseline="10101" dirty="0">
                  <a:solidFill>
                    <a:srgbClr val="151616"/>
                  </a:solidFill>
                  <a:latin typeface="Arial"/>
                  <a:cs typeface="Arial"/>
                </a:rPr>
                <a:t>V.Ryan</a:t>
              </a:r>
              <a:r>
                <a:rPr sz="825" spc="150" baseline="10101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25" baseline="10101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25" spc="135" baseline="10101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25" spc="-30" baseline="10101" dirty="0">
                  <a:solidFill>
                    <a:srgbClr val="151616"/>
                  </a:solidFill>
                  <a:latin typeface="Arial"/>
                  <a:cs typeface="Arial"/>
                </a:rPr>
                <a:t>2022</a:t>
              </a:r>
              <a:endParaRPr sz="825" baseline="10101">
                <a:latin typeface="Arial"/>
                <a:cs typeface="Arial"/>
              </a:endParaRPr>
            </a:p>
          </p:txBody>
        </p:sp>
        <p:grpSp>
          <p:nvGrpSpPr>
            <p:cNvPr id="79" name="object 79"/>
            <p:cNvGrpSpPr/>
            <p:nvPr/>
          </p:nvGrpSpPr>
          <p:grpSpPr>
            <a:xfrm>
              <a:off x="59363" y="38026"/>
              <a:ext cx="10586085" cy="448309"/>
              <a:chOff x="59363" y="38026"/>
              <a:chExt cx="10586085" cy="448309"/>
            </a:xfrm>
          </p:grpSpPr>
          <p:sp>
            <p:nvSpPr>
              <p:cNvPr id="80" name="object 80"/>
              <p:cNvSpPr/>
              <p:nvPr/>
            </p:nvSpPr>
            <p:spPr>
              <a:xfrm>
                <a:off x="59359" y="38030"/>
                <a:ext cx="197929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1979295" h="448309">
                    <a:moveTo>
                      <a:pt x="311924" y="0"/>
                    </a:moveTo>
                    <a:lnTo>
                      <a:pt x="161925" y="0"/>
                    </a:lnTo>
                    <a:lnTo>
                      <a:pt x="0" y="448195"/>
                    </a:lnTo>
                    <a:lnTo>
                      <a:pt x="149999" y="448195"/>
                    </a:lnTo>
                    <a:lnTo>
                      <a:pt x="311924" y="0"/>
                    </a:lnTo>
                    <a:close/>
                  </a:path>
                  <a:path w="1979295" h="448309">
                    <a:moveTo>
                      <a:pt x="597674" y="0"/>
                    </a:moveTo>
                    <a:lnTo>
                      <a:pt x="447675" y="0"/>
                    </a:lnTo>
                    <a:lnTo>
                      <a:pt x="285750" y="448195"/>
                    </a:lnTo>
                    <a:lnTo>
                      <a:pt x="435749" y="448195"/>
                    </a:lnTo>
                    <a:lnTo>
                      <a:pt x="597674" y="0"/>
                    </a:lnTo>
                    <a:close/>
                  </a:path>
                  <a:path w="1979295" h="448309">
                    <a:moveTo>
                      <a:pt x="864374" y="0"/>
                    </a:moveTo>
                    <a:lnTo>
                      <a:pt x="714375" y="0"/>
                    </a:lnTo>
                    <a:lnTo>
                      <a:pt x="552450" y="448195"/>
                    </a:lnTo>
                    <a:lnTo>
                      <a:pt x="702449" y="448195"/>
                    </a:lnTo>
                    <a:lnTo>
                      <a:pt x="864374" y="0"/>
                    </a:lnTo>
                    <a:close/>
                  </a:path>
                  <a:path w="1979295" h="448309">
                    <a:moveTo>
                      <a:pt x="1150124" y="0"/>
                    </a:moveTo>
                    <a:lnTo>
                      <a:pt x="1000125" y="0"/>
                    </a:lnTo>
                    <a:lnTo>
                      <a:pt x="838200" y="448195"/>
                    </a:lnTo>
                    <a:lnTo>
                      <a:pt x="988199" y="448195"/>
                    </a:lnTo>
                    <a:lnTo>
                      <a:pt x="1150124" y="0"/>
                    </a:lnTo>
                    <a:close/>
                  </a:path>
                  <a:path w="1979295" h="448309">
                    <a:moveTo>
                      <a:pt x="1426349" y="0"/>
                    </a:moveTo>
                    <a:lnTo>
                      <a:pt x="1276350" y="0"/>
                    </a:lnTo>
                    <a:lnTo>
                      <a:pt x="1114425" y="448195"/>
                    </a:lnTo>
                    <a:lnTo>
                      <a:pt x="1264424" y="448195"/>
                    </a:lnTo>
                    <a:lnTo>
                      <a:pt x="1426349" y="0"/>
                    </a:lnTo>
                    <a:close/>
                  </a:path>
                  <a:path w="1979295" h="448309">
                    <a:moveTo>
                      <a:pt x="1712099" y="0"/>
                    </a:moveTo>
                    <a:lnTo>
                      <a:pt x="1562100" y="0"/>
                    </a:lnTo>
                    <a:lnTo>
                      <a:pt x="1400175" y="448195"/>
                    </a:lnTo>
                    <a:lnTo>
                      <a:pt x="1550174" y="448195"/>
                    </a:lnTo>
                    <a:lnTo>
                      <a:pt x="1712099" y="0"/>
                    </a:lnTo>
                    <a:close/>
                  </a:path>
                  <a:path w="1979295" h="448309">
                    <a:moveTo>
                      <a:pt x="1978799" y="0"/>
                    </a:moveTo>
                    <a:lnTo>
                      <a:pt x="1828800" y="0"/>
                    </a:lnTo>
                    <a:lnTo>
                      <a:pt x="1666875" y="448195"/>
                    </a:lnTo>
                    <a:lnTo>
                      <a:pt x="1816874" y="448195"/>
                    </a:lnTo>
                    <a:lnTo>
                      <a:pt x="1978799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2011984" y="38030"/>
                <a:ext cx="6680834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6680834" h="448309">
                    <a:moveTo>
                      <a:pt x="311924" y="0"/>
                    </a:moveTo>
                    <a:lnTo>
                      <a:pt x="161925" y="0"/>
                    </a:lnTo>
                    <a:lnTo>
                      <a:pt x="0" y="448195"/>
                    </a:lnTo>
                    <a:lnTo>
                      <a:pt x="149999" y="448195"/>
                    </a:lnTo>
                    <a:lnTo>
                      <a:pt x="311924" y="0"/>
                    </a:lnTo>
                    <a:close/>
                  </a:path>
                  <a:path w="6680834" h="448309">
                    <a:moveTo>
                      <a:pt x="6680340" y="0"/>
                    </a:moveTo>
                    <a:lnTo>
                      <a:pt x="6530340" y="0"/>
                    </a:lnTo>
                    <a:lnTo>
                      <a:pt x="6368415" y="448195"/>
                    </a:lnTo>
                    <a:lnTo>
                      <a:pt x="6518415" y="448195"/>
                    </a:lnTo>
                    <a:lnTo>
                      <a:pt x="6680340" y="0"/>
                    </a:lnTo>
                    <a:close/>
                  </a:path>
                </a:pathLst>
              </a:custGeom>
              <a:solidFill>
                <a:srgbClr val="151616">
                  <a:alpha val="50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8666149" y="38030"/>
                <a:ext cx="1979295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1979295" h="448309">
                    <a:moveTo>
                      <a:pt x="311924" y="0"/>
                    </a:moveTo>
                    <a:lnTo>
                      <a:pt x="161925" y="0"/>
                    </a:lnTo>
                    <a:lnTo>
                      <a:pt x="0" y="448195"/>
                    </a:lnTo>
                    <a:lnTo>
                      <a:pt x="149999" y="448195"/>
                    </a:lnTo>
                    <a:lnTo>
                      <a:pt x="311924" y="0"/>
                    </a:lnTo>
                    <a:close/>
                  </a:path>
                  <a:path w="1979295" h="448309">
                    <a:moveTo>
                      <a:pt x="578624" y="0"/>
                    </a:moveTo>
                    <a:lnTo>
                      <a:pt x="428625" y="0"/>
                    </a:lnTo>
                    <a:lnTo>
                      <a:pt x="266700" y="448195"/>
                    </a:lnTo>
                    <a:lnTo>
                      <a:pt x="416699" y="448195"/>
                    </a:lnTo>
                    <a:lnTo>
                      <a:pt x="578624" y="0"/>
                    </a:lnTo>
                    <a:close/>
                  </a:path>
                  <a:path w="1979295" h="448309">
                    <a:moveTo>
                      <a:pt x="864374" y="0"/>
                    </a:moveTo>
                    <a:lnTo>
                      <a:pt x="714375" y="0"/>
                    </a:lnTo>
                    <a:lnTo>
                      <a:pt x="552450" y="448195"/>
                    </a:lnTo>
                    <a:lnTo>
                      <a:pt x="702449" y="448195"/>
                    </a:lnTo>
                    <a:lnTo>
                      <a:pt x="864374" y="0"/>
                    </a:lnTo>
                    <a:close/>
                  </a:path>
                  <a:path w="1979295" h="448309">
                    <a:moveTo>
                      <a:pt x="1140599" y="0"/>
                    </a:moveTo>
                    <a:lnTo>
                      <a:pt x="990600" y="0"/>
                    </a:lnTo>
                    <a:lnTo>
                      <a:pt x="828675" y="448195"/>
                    </a:lnTo>
                    <a:lnTo>
                      <a:pt x="978674" y="448195"/>
                    </a:lnTo>
                    <a:lnTo>
                      <a:pt x="1140599" y="0"/>
                    </a:lnTo>
                    <a:close/>
                  </a:path>
                  <a:path w="1979295" h="448309">
                    <a:moveTo>
                      <a:pt x="1426349" y="0"/>
                    </a:moveTo>
                    <a:lnTo>
                      <a:pt x="1276350" y="0"/>
                    </a:lnTo>
                    <a:lnTo>
                      <a:pt x="1114425" y="448195"/>
                    </a:lnTo>
                    <a:lnTo>
                      <a:pt x="1264424" y="448195"/>
                    </a:lnTo>
                    <a:lnTo>
                      <a:pt x="1426349" y="0"/>
                    </a:lnTo>
                    <a:close/>
                  </a:path>
                  <a:path w="1979295" h="448309">
                    <a:moveTo>
                      <a:pt x="1693049" y="0"/>
                    </a:moveTo>
                    <a:lnTo>
                      <a:pt x="1543050" y="0"/>
                    </a:lnTo>
                    <a:lnTo>
                      <a:pt x="1381125" y="448195"/>
                    </a:lnTo>
                    <a:lnTo>
                      <a:pt x="1531124" y="448195"/>
                    </a:lnTo>
                    <a:lnTo>
                      <a:pt x="1693049" y="0"/>
                    </a:lnTo>
                    <a:close/>
                  </a:path>
                  <a:path w="1979295" h="448309">
                    <a:moveTo>
                      <a:pt x="1978799" y="0"/>
                    </a:moveTo>
                    <a:lnTo>
                      <a:pt x="1828800" y="0"/>
                    </a:lnTo>
                    <a:lnTo>
                      <a:pt x="1666875" y="448195"/>
                    </a:lnTo>
                    <a:lnTo>
                      <a:pt x="1816874" y="448195"/>
                    </a:lnTo>
                    <a:lnTo>
                      <a:pt x="1978799" y="0"/>
                    </a:lnTo>
                    <a:close/>
                  </a:path>
                </a:pathLst>
              </a:custGeom>
              <a:solidFill>
                <a:srgbClr val="15161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2269159" y="38030"/>
                <a:ext cx="6113780" cy="448309"/>
              </a:xfrm>
              <a:custGeom>
                <a:avLst/>
                <a:gdLst/>
                <a:ahLst/>
                <a:cxnLst/>
                <a:rect l="l" t="t" r="r" b="b"/>
                <a:pathLst>
                  <a:path w="6113780" h="448309">
                    <a:moveTo>
                      <a:pt x="311924" y="0"/>
                    </a:moveTo>
                    <a:lnTo>
                      <a:pt x="161925" y="0"/>
                    </a:lnTo>
                    <a:lnTo>
                      <a:pt x="0" y="448195"/>
                    </a:lnTo>
                    <a:lnTo>
                      <a:pt x="149999" y="448195"/>
                    </a:lnTo>
                    <a:lnTo>
                      <a:pt x="311924" y="0"/>
                    </a:lnTo>
                    <a:close/>
                  </a:path>
                  <a:path w="6113780" h="448309">
                    <a:moveTo>
                      <a:pt x="597674" y="0"/>
                    </a:moveTo>
                    <a:lnTo>
                      <a:pt x="447675" y="0"/>
                    </a:lnTo>
                    <a:lnTo>
                      <a:pt x="285750" y="448195"/>
                    </a:lnTo>
                    <a:lnTo>
                      <a:pt x="435749" y="448195"/>
                    </a:lnTo>
                    <a:lnTo>
                      <a:pt x="597674" y="0"/>
                    </a:lnTo>
                    <a:close/>
                  </a:path>
                  <a:path w="6113780" h="448309">
                    <a:moveTo>
                      <a:pt x="864374" y="0"/>
                    </a:moveTo>
                    <a:lnTo>
                      <a:pt x="714375" y="0"/>
                    </a:lnTo>
                    <a:lnTo>
                      <a:pt x="552450" y="448195"/>
                    </a:lnTo>
                    <a:lnTo>
                      <a:pt x="702449" y="448195"/>
                    </a:lnTo>
                    <a:lnTo>
                      <a:pt x="864374" y="0"/>
                    </a:lnTo>
                    <a:close/>
                  </a:path>
                  <a:path w="6113780" h="448309">
                    <a:moveTo>
                      <a:pt x="1150124" y="0"/>
                    </a:moveTo>
                    <a:lnTo>
                      <a:pt x="1000125" y="0"/>
                    </a:lnTo>
                    <a:lnTo>
                      <a:pt x="838200" y="448195"/>
                    </a:lnTo>
                    <a:lnTo>
                      <a:pt x="988199" y="448195"/>
                    </a:lnTo>
                    <a:lnTo>
                      <a:pt x="1150124" y="0"/>
                    </a:lnTo>
                    <a:close/>
                  </a:path>
                  <a:path w="6113780" h="448309">
                    <a:moveTo>
                      <a:pt x="1426349" y="0"/>
                    </a:moveTo>
                    <a:lnTo>
                      <a:pt x="1276350" y="0"/>
                    </a:lnTo>
                    <a:lnTo>
                      <a:pt x="1114425" y="448195"/>
                    </a:lnTo>
                    <a:lnTo>
                      <a:pt x="1264424" y="448195"/>
                    </a:lnTo>
                    <a:lnTo>
                      <a:pt x="1426349" y="0"/>
                    </a:lnTo>
                    <a:close/>
                  </a:path>
                  <a:path w="6113780" h="448309">
                    <a:moveTo>
                      <a:pt x="1712099" y="0"/>
                    </a:moveTo>
                    <a:lnTo>
                      <a:pt x="1562100" y="0"/>
                    </a:lnTo>
                    <a:lnTo>
                      <a:pt x="1400175" y="448195"/>
                    </a:lnTo>
                    <a:lnTo>
                      <a:pt x="1550174" y="448195"/>
                    </a:lnTo>
                    <a:lnTo>
                      <a:pt x="1712099" y="0"/>
                    </a:lnTo>
                    <a:close/>
                  </a:path>
                  <a:path w="6113780" h="448309">
                    <a:moveTo>
                      <a:pt x="1978799" y="0"/>
                    </a:moveTo>
                    <a:lnTo>
                      <a:pt x="1828800" y="0"/>
                    </a:lnTo>
                    <a:lnTo>
                      <a:pt x="1666875" y="448195"/>
                    </a:lnTo>
                    <a:lnTo>
                      <a:pt x="1816874" y="448195"/>
                    </a:lnTo>
                    <a:lnTo>
                      <a:pt x="1978799" y="0"/>
                    </a:lnTo>
                    <a:close/>
                  </a:path>
                  <a:path w="6113780" h="448309">
                    <a:moveTo>
                      <a:pt x="4203839" y="0"/>
                    </a:moveTo>
                    <a:lnTo>
                      <a:pt x="4053840" y="0"/>
                    </a:lnTo>
                    <a:lnTo>
                      <a:pt x="3891915" y="448195"/>
                    </a:lnTo>
                    <a:lnTo>
                      <a:pt x="4041914" y="448195"/>
                    </a:lnTo>
                    <a:lnTo>
                      <a:pt x="4203839" y="0"/>
                    </a:lnTo>
                    <a:close/>
                  </a:path>
                  <a:path w="6113780" h="448309">
                    <a:moveTo>
                      <a:pt x="4489589" y="0"/>
                    </a:moveTo>
                    <a:lnTo>
                      <a:pt x="4339590" y="0"/>
                    </a:lnTo>
                    <a:lnTo>
                      <a:pt x="4177665" y="448195"/>
                    </a:lnTo>
                    <a:lnTo>
                      <a:pt x="4327664" y="448195"/>
                    </a:lnTo>
                    <a:lnTo>
                      <a:pt x="4489589" y="0"/>
                    </a:lnTo>
                    <a:close/>
                  </a:path>
                  <a:path w="6113780" h="448309">
                    <a:moveTo>
                      <a:pt x="4756289" y="0"/>
                    </a:moveTo>
                    <a:lnTo>
                      <a:pt x="4606290" y="0"/>
                    </a:lnTo>
                    <a:lnTo>
                      <a:pt x="4444365" y="448195"/>
                    </a:lnTo>
                    <a:lnTo>
                      <a:pt x="4594364" y="448195"/>
                    </a:lnTo>
                    <a:lnTo>
                      <a:pt x="4756289" y="0"/>
                    </a:lnTo>
                    <a:close/>
                  </a:path>
                  <a:path w="6113780" h="448309">
                    <a:moveTo>
                      <a:pt x="5042039" y="0"/>
                    </a:moveTo>
                    <a:lnTo>
                      <a:pt x="4892040" y="0"/>
                    </a:lnTo>
                    <a:lnTo>
                      <a:pt x="4730115" y="448195"/>
                    </a:lnTo>
                    <a:lnTo>
                      <a:pt x="4880114" y="448195"/>
                    </a:lnTo>
                    <a:lnTo>
                      <a:pt x="5042039" y="0"/>
                    </a:lnTo>
                    <a:close/>
                  </a:path>
                  <a:path w="6113780" h="448309">
                    <a:moveTo>
                      <a:pt x="5318264" y="0"/>
                    </a:moveTo>
                    <a:lnTo>
                      <a:pt x="5168265" y="0"/>
                    </a:lnTo>
                    <a:lnTo>
                      <a:pt x="5006340" y="448195"/>
                    </a:lnTo>
                    <a:lnTo>
                      <a:pt x="5156339" y="448195"/>
                    </a:lnTo>
                    <a:lnTo>
                      <a:pt x="5318264" y="0"/>
                    </a:lnTo>
                    <a:close/>
                  </a:path>
                  <a:path w="6113780" h="448309">
                    <a:moveTo>
                      <a:pt x="5604014" y="0"/>
                    </a:moveTo>
                    <a:lnTo>
                      <a:pt x="5454015" y="0"/>
                    </a:lnTo>
                    <a:lnTo>
                      <a:pt x="5292090" y="448195"/>
                    </a:lnTo>
                    <a:lnTo>
                      <a:pt x="5442089" y="448195"/>
                    </a:lnTo>
                    <a:lnTo>
                      <a:pt x="5604014" y="0"/>
                    </a:lnTo>
                    <a:close/>
                  </a:path>
                  <a:path w="6113780" h="448309">
                    <a:moveTo>
                      <a:pt x="5870714" y="0"/>
                    </a:moveTo>
                    <a:lnTo>
                      <a:pt x="5720715" y="0"/>
                    </a:lnTo>
                    <a:lnTo>
                      <a:pt x="5558802" y="448195"/>
                    </a:lnTo>
                    <a:lnTo>
                      <a:pt x="5708789" y="448195"/>
                    </a:lnTo>
                    <a:lnTo>
                      <a:pt x="5870714" y="0"/>
                    </a:lnTo>
                    <a:close/>
                  </a:path>
                  <a:path w="6113780" h="448309">
                    <a:moveTo>
                      <a:pt x="6113602" y="0"/>
                    </a:moveTo>
                    <a:lnTo>
                      <a:pt x="5963615" y="0"/>
                    </a:lnTo>
                    <a:lnTo>
                      <a:pt x="5801690" y="448195"/>
                    </a:lnTo>
                    <a:lnTo>
                      <a:pt x="5951677" y="448195"/>
                    </a:lnTo>
                    <a:lnTo>
                      <a:pt x="6113602" y="0"/>
                    </a:lnTo>
                    <a:close/>
                  </a:path>
                </a:pathLst>
              </a:custGeom>
              <a:solidFill>
                <a:srgbClr val="151616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4" name="object 84"/>
            <p:cNvSpPr txBox="1"/>
            <p:nvPr/>
          </p:nvSpPr>
          <p:spPr>
            <a:xfrm rot="2400000">
              <a:off x="1326722" y="5716604"/>
              <a:ext cx="690772" cy="101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70"/>
                </a:lnSpc>
              </a:pPr>
              <a:r>
                <a:rPr sz="1200" spc="-30" baseline="3472" dirty="0">
                  <a:solidFill>
                    <a:srgbClr val="151616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151616"/>
                  </a:solidFill>
                  <a:latin typeface="Arial"/>
                  <a:cs typeface="Arial"/>
                </a:rPr>
                <a:t>©</a:t>
              </a:r>
              <a:r>
                <a:rPr sz="800" spc="-15" dirty="0">
                  <a:solidFill>
                    <a:srgbClr val="151616"/>
                  </a:solidFill>
                  <a:latin typeface="Arial"/>
                  <a:cs typeface="Arial"/>
                </a:rPr>
                <a:t> </a:t>
              </a:r>
              <a:r>
                <a:rPr sz="800" spc="-20" dirty="0">
                  <a:solidFill>
                    <a:srgbClr val="151616"/>
                  </a:solidFill>
                  <a:latin typeface="Arial"/>
                  <a:cs typeface="Arial"/>
                </a:rPr>
                <a:t>2022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 rot="2400000">
              <a:off x="6460697" y="5659453"/>
              <a:ext cx="690772" cy="101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70"/>
                </a:lnSpc>
              </a:pPr>
              <a:r>
                <a:rPr sz="1200" spc="-30" baseline="3472" dirty="0">
                  <a:solidFill>
                    <a:srgbClr val="26784B"/>
                  </a:solidFill>
                  <a:latin typeface="Arial"/>
                  <a:cs typeface="Arial"/>
                </a:rPr>
                <a:t>V.Ryan </a:t>
              </a:r>
              <a:r>
                <a:rPr sz="800" dirty="0">
                  <a:solidFill>
                    <a:srgbClr val="26784B"/>
                  </a:solidFill>
                  <a:latin typeface="Arial"/>
                  <a:cs typeface="Arial"/>
                </a:rPr>
                <a:t>©</a:t>
              </a:r>
              <a:r>
                <a:rPr sz="800" spc="-15" dirty="0">
                  <a:solidFill>
                    <a:srgbClr val="26784B"/>
                  </a:solidFill>
                  <a:latin typeface="Arial"/>
                  <a:cs typeface="Arial"/>
                </a:rPr>
                <a:t> </a:t>
              </a:r>
              <a:r>
                <a:rPr sz="800" spc="-20" dirty="0">
                  <a:solidFill>
                    <a:srgbClr val="26784B"/>
                  </a:solidFill>
                  <a:latin typeface="Arial"/>
                  <a:cs typeface="Arial"/>
                </a:rPr>
                <a:t>2022</a:t>
              </a:r>
              <a:endParaRPr sz="80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4972" y="484061"/>
            <a:ext cx="4361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CORRECT</a:t>
            </a:r>
            <a:r>
              <a:rPr sz="2400" b="1" u="sng" spc="-45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/</a:t>
            </a:r>
            <a:r>
              <a:rPr sz="2400" b="1" u="sng" spc="-40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GOOD</a:t>
            </a:r>
            <a:r>
              <a:rPr sz="2400" b="1" u="sng" spc="-40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363" y="38026"/>
            <a:ext cx="10583545" cy="448309"/>
            <a:chOff x="59363" y="38026"/>
            <a:chExt cx="10583545" cy="448309"/>
          </a:xfrm>
        </p:grpSpPr>
        <p:sp>
          <p:nvSpPr>
            <p:cNvPr id="4" name="object 4"/>
            <p:cNvSpPr/>
            <p:nvPr/>
          </p:nvSpPr>
          <p:spPr>
            <a:xfrm>
              <a:off x="59363" y="38026"/>
              <a:ext cx="10583545" cy="448309"/>
            </a:xfrm>
            <a:custGeom>
              <a:avLst/>
              <a:gdLst/>
              <a:ahLst/>
              <a:cxnLst/>
              <a:rect l="l" t="t" r="r" b="b"/>
              <a:pathLst>
                <a:path w="10583545" h="448309">
                  <a:moveTo>
                    <a:pt x="10583442" y="0"/>
                  </a:moveTo>
                  <a:lnTo>
                    <a:pt x="0" y="0"/>
                  </a:lnTo>
                  <a:lnTo>
                    <a:pt x="0" y="448193"/>
                  </a:lnTo>
                  <a:lnTo>
                    <a:pt x="10583442" y="448193"/>
                  </a:lnTo>
                  <a:lnTo>
                    <a:pt x="10583442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3210" y="38030"/>
              <a:ext cx="1979295" cy="448309"/>
            </a:xfrm>
            <a:custGeom>
              <a:avLst/>
              <a:gdLst/>
              <a:ahLst/>
              <a:cxnLst/>
              <a:rect l="l" t="t" r="r" b="b"/>
              <a:pathLst>
                <a:path w="1979295" h="448309">
                  <a:moveTo>
                    <a:pt x="311924" y="0"/>
                  </a:moveTo>
                  <a:lnTo>
                    <a:pt x="161925" y="0"/>
                  </a:lnTo>
                  <a:lnTo>
                    <a:pt x="0" y="448195"/>
                  </a:lnTo>
                  <a:lnTo>
                    <a:pt x="149999" y="448195"/>
                  </a:lnTo>
                  <a:lnTo>
                    <a:pt x="311924" y="0"/>
                  </a:lnTo>
                  <a:close/>
                </a:path>
                <a:path w="1979295" h="448309">
                  <a:moveTo>
                    <a:pt x="597674" y="0"/>
                  </a:moveTo>
                  <a:lnTo>
                    <a:pt x="447675" y="0"/>
                  </a:lnTo>
                  <a:lnTo>
                    <a:pt x="285750" y="448195"/>
                  </a:lnTo>
                  <a:lnTo>
                    <a:pt x="435749" y="448195"/>
                  </a:lnTo>
                  <a:lnTo>
                    <a:pt x="597674" y="0"/>
                  </a:lnTo>
                  <a:close/>
                </a:path>
                <a:path w="1979295" h="448309">
                  <a:moveTo>
                    <a:pt x="864374" y="0"/>
                  </a:moveTo>
                  <a:lnTo>
                    <a:pt x="714375" y="0"/>
                  </a:lnTo>
                  <a:lnTo>
                    <a:pt x="552450" y="448195"/>
                  </a:lnTo>
                  <a:lnTo>
                    <a:pt x="702449" y="448195"/>
                  </a:lnTo>
                  <a:lnTo>
                    <a:pt x="864374" y="0"/>
                  </a:lnTo>
                  <a:close/>
                </a:path>
                <a:path w="1979295" h="448309">
                  <a:moveTo>
                    <a:pt x="1150124" y="0"/>
                  </a:moveTo>
                  <a:lnTo>
                    <a:pt x="1000125" y="0"/>
                  </a:lnTo>
                  <a:lnTo>
                    <a:pt x="838200" y="448195"/>
                  </a:lnTo>
                  <a:lnTo>
                    <a:pt x="988199" y="448195"/>
                  </a:lnTo>
                  <a:lnTo>
                    <a:pt x="1150124" y="0"/>
                  </a:lnTo>
                  <a:close/>
                </a:path>
                <a:path w="1979295" h="448309">
                  <a:moveTo>
                    <a:pt x="1426349" y="0"/>
                  </a:moveTo>
                  <a:lnTo>
                    <a:pt x="1276350" y="0"/>
                  </a:lnTo>
                  <a:lnTo>
                    <a:pt x="1114425" y="448195"/>
                  </a:lnTo>
                  <a:lnTo>
                    <a:pt x="1264424" y="448195"/>
                  </a:lnTo>
                  <a:lnTo>
                    <a:pt x="1426349" y="0"/>
                  </a:lnTo>
                  <a:close/>
                </a:path>
                <a:path w="1979295" h="448309">
                  <a:moveTo>
                    <a:pt x="1712099" y="0"/>
                  </a:moveTo>
                  <a:lnTo>
                    <a:pt x="1562100" y="0"/>
                  </a:lnTo>
                  <a:lnTo>
                    <a:pt x="1400175" y="448195"/>
                  </a:lnTo>
                  <a:lnTo>
                    <a:pt x="1550174" y="448195"/>
                  </a:lnTo>
                  <a:lnTo>
                    <a:pt x="1712099" y="0"/>
                  </a:lnTo>
                  <a:close/>
                </a:path>
                <a:path w="1979295" h="448309">
                  <a:moveTo>
                    <a:pt x="1978799" y="0"/>
                  </a:moveTo>
                  <a:lnTo>
                    <a:pt x="1828812" y="0"/>
                  </a:lnTo>
                  <a:lnTo>
                    <a:pt x="1666887" y="448195"/>
                  </a:lnTo>
                  <a:lnTo>
                    <a:pt x="1816874" y="448195"/>
                  </a:lnTo>
                  <a:lnTo>
                    <a:pt x="1978799" y="0"/>
                  </a:lnTo>
                  <a:close/>
                </a:path>
              </a:pathLst>
            </a:custGeom>
            <a:solidFill>
              <a:srgbClr val="1516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9291" y="435516"/>
              <a:ext cx="949325" cy="3810"/>
            </a:xfrm>
            <a:custGeom>
              <a:avLst/>
              <a:gdLst/>
              <a:ahLst/>
              <a:cxnLst/>
              <a:rect l="l" t="t" r="r" b="b"/>
              <a:pathLst>
                <a:path w="949325" h="3809">
                  <a:moveTo>
                    <a:pt x="948717" y="0"/>
                  </a:moveTo>
                  <a:lnTo>
                    <a:pt x="0" y="0"/>
                  </a:lnTo>
                  <a:lnTo>
                    <a:pt x="0" y="3402"/>
                  </a:lnTo>
                  <a:lnTo>
                    <a:pt x="948717" y="3402"/>
                  </a:lnTo>
                  <a:lnTo>
                    <a:pt x="948717" y="0"/>
                  </a:lnTo>
                  <a:close/>
                </a:path>
              </a:pathLst>
            </a:custGeom>
            <a:solidFill>
              <a:srgbClr val="000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63359" y="354115"/>
            <a:ext cx="6000750" cy="1155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2167890" algn="l"/>
                <a:tab pos="4155440" algn="l"/>
              </a:tabLst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5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550" spc="2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55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550" spc="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25" baseline="10101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825" spc="135" baseline="10101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25" spc="135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r>
              <a:rPr sz="825" spc="480" baseline="10101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25" spc="150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25" spc="135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spc="-30" baseline="10101" dirty="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ELECTRONICS</a:t>
            </a:r>
            <a:r>
              <a:rPr spc="80" dirty="0"/>
              <a:t> </a:t>
            </a:r>
            <a:r>
              <a:rPr dirty="0"/>
              <a:t>/</a:t>
            </a:r>
            <a:r>
              <a:rPr spc="80" dirty="0"/>
              <a:t> </a:t>
            </a:r>
            <a:r>
              <a:rPr dirty="0"/>
              <a:t>SOLDERING</a:t>
            </a:r>
            <a:r>
              <a:rPr spc="-10" dirty="0"/>
              <a:t> </a:t>
            </a:r>
            <a:r>
              <a:rPr dirty="0"/>
              <a:t>AND</a:t>
            </a:r>
            <a:r>
              <a:rPr spc="85" dirty="0"/>
              <a:t> </a:t>
            </a:r>
            <a:r>
              <a:rPr dirty="0"/>
              <a:t>BASIC</a:t>
            </a:r>
            <a:r>
              <a:rPr spc="80" dirty="0"/>
              <a:t> </a:t>
            </a:r>
            <a:r>
              <a:rPr spc="-10" dirty="0"/>
              <a:t>SAFETY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9363" y="38026"/>
            <a:ext cx="10586085" cy="448309"/>
            <a:chOff x="59363" y="38026"/>
            <a:chExt cx="10586085" cy="448309"/>
          </a:xfrm>
        </p:grpSpPr>
        <p:sp>
          <p:nvSpPr>
            <p:cNvPr id="10" name="object 10"/>
            <p:cNvSpPr/>
            <p:nvPr/>
          </p:nvSpPr>
          <p:spPr>
            <a:xfrm>
              <a:off x="59359" y="38030"/>
              <a:ext cx="1979295" cy="448309"/>
            </a:xfrm>
            <a:custGeom>
              <a:avLst/>
              <a:gdLst/>
              <a:ahLst/>
              <a:cxnLst/>
              <a:rect l="l" t="t" r="r" b="b"/>
              <a:pathLst>
                <a:path w="1979295" h="448309">
                  <a:moveTo>
                    <a:pt x="311924" y="0"/>
                  </a:moveTo>
                  <a:lnTo>
                    <a:pt x="161925" y="0"/>
                  </a:lnTo>
                  <a:lnTo>
                    <a:pt x="0" y="448195"/>
                  </a:lnTo>
                  <a:lnTo>
                    <a:pt x="149999" y="448195"/>
                  </a:lnTo>
                  <a:lnTo>
                    <a:pt x="311924" y="0"/>
                  </a:lnTo>
                  <a:close/>
                </a:path>
                <a:path w="1979295" h="448309">
                  <a:moveTo>
                    <a:pt x="597674" y="0"/>
                  </a:moveTo>
                  <a:lnTo>
                    <a:pt x="447675" y="0"/>
                  </a:lnTo>
                  <a:lnTo>
                    <a:pt x="285750" y="448195"/>
                  </a:lnTo>
                  <a:lnTo>
                    <a:pt x="435749" y="448195"/>
                  </a:lnTo>
                  <a:lnTo>
                    <a:pt x="597674" y="0"/>
                  </a:lnTo>
                  <a:close/>
                </a:path>
                <a:path w="1979295" h="448309">
                  <a:moveTo>
                    <a:pt x="864374" y="0"/>
                  </a:moveTo>
                  <a:lnTo>
                    <a:pt x="714375" y="0"/>
                  </a:lnTo>
                  <a:lnTo>
                    <a:pt x="552450" y="448195"/>
                  </a:lnTo>
                  <a:lnTo>
                    <a:pt x="702449" y="448195"/>
                  </a:lnTo>
                  <a:lnTo>
                    <a:pt x="864374" y="0"/>
                  </a:lnTo>
                  <a:close/>
                </a:path>
                <a:path w="1979295" h="448309">
                  <a:moveTo>
                    <a:pt x="1150124" y="0"/>
                  </a:moveTo>
                  <a:lnTo>
                    <a:pt x="1000125" y="0"/>
                  </a:lnTo>
                  <a:lnTo>
                    <a:pt x="838200" y="448195"/>
                  </a:lnTo>
                  <a:lnTo>
                    <a:pt x="988199" y="448195"/>
                  </a:lnTo>
                  <a:lnTo>
                    <a:pt x="1150124" y="0"/>
                  </a:lnTo>
                  <a:close/>
                </a:path>
                <a:path w="1979295" h="448309">
                  <a:moveTo>
                    <a:pt x="1426349" y="0"/>
                  </a:moveTo>
                  <a:lnTo>
                    <a:pt x="1276350" y="0"/>
                  </a:lnTo>
                  <a:lnTo>
                    <a:pt x="1114425" y="448195"/>
                  </a:lnTo>
                  <a:lnTo>
                    <a:pt x="1264424" y="448195"/>
                  </a:lnTo>
                  <a:lnTo>
                    <a:pt x="1426349" y="0"/>
                  </a:lnTo>
                  <a:close/>
                </a:path>
                <a:path w="1979295" h="448309">
                  <a:moveTo>
                    <a:pt x="1712099" y="0"/>
                  </a:moveTo>
                  <a:lnTo>
                    <a:pt x="1562100" y="0"/>
                  </a:lnTo>
                  <a:lnTo>
                    <a:pt x="1400175" y="448195"/>
                  </a:lnTo>
                  <a:lnTo>
                    <a:pt x="1550174" y="448195"/>
                  </a:lnTo>
                  <a:lnTo>
                    <a:pt x="1712099" y="0"/>
                  </a:lnTo>
                  <a:close/>
                </a:path>
                <a:path w="1979295" h="448309">
                  <a:moveTo>
                    <a:pt x="1978799" y="0"/>
                  </a:moveTo>
                  <a:lnTo>
                    <a:pt x="1828800" y="0"/>
                  </a:lnTo>
                  <a:lnTo>
                    <a:pt x="1666875" y="448195"/>
                  </a:lnTo>
                  <a:lnTo>
                    <a:pt x="1816874" y="448195"/>
                  </a:lnTo>
                  <a:lnTo>
                    <a:pt x="197879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1984" y="38030"/>
              <a:ext cx="6680834" cy="448309"/>
            </a:xfrm>
            <a:custGeom>
              <a:avLst/>
              <a:gdLst/>
              <a:ahLst/>
              <a:cxnLst/>
              <a:rect l="l" t="t" r="r" b="b"/>
              <a:pathLst>
                <a:path w="6680834" h="448309">
                  <a:moveTo>
                    <a:pt x="311924" y="0"/>
                  </a:moveTo>
                  <a:lnTo>
                    <a:pt x="161925" y="0"/>
                  </a:lnTo>
                  <a:lnTo>
                    <a:pt x="0" y="448195"/>
                  </a:lnTo>
                  <a:lnTo>
                    <a:pt x="149999" y="448195"/>
                  </a:lnTo>
                  <a:lnTo>
                    <a:pt x="311924" y="0"/>
                  </a:lnTo>
                  <a:close/>
                </a:path>
                <a:path w="6680834" h="448309">
                  <a:moveTo>
                    <a:pt x="6680340" y="0"/>
                  </a:moveTo>
                  <a:lnTo>
                    <a:pt x="6530340" y="0"/>
                  </a:lnTo>
                  <a:lnTo>
                    <a:pt x="6368415" y="448195"/>
                  </a:lnTo>
                  <a:lnTo>
                    <a:pt x="6518415" y="448195"/>
                  </a:lnTo>
                  <a:lnTo>
                    <a:pt x="6680340" y="0"/>
                  </a:lnTo>
                  <a:close/>
                </a:path>
              </a:pathLst>
            </a:custGeom>
            <a:solidFill>
              <a:srgbClr val="15161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66149" y="38030"/>
              <a:ext cx="1979295" cy="448309"/>
            </a:xfrm>
            <a:custGeom>
              <a:avLst/>
              <a:gdLst/>
              <a:ahLst/>
              <a:cxnLst/>
              <a:rect l="l" t="t" r="r" b="b"/>
              <a:pathLst>
                <a:path w="1979295" h="448309">
                  <a:moveTo>
                    <a:pt x="311924" y="0"/>
                  </a:moveTo>
                  <a:lnTo>
                    <a:pt x="161925" y="0"/>
                  </a:lnTo>
                  <a:lnTo>
                    <a:pt x="0" y="448195"/>
                  </a:lnTo>
                  <a:lnTo>
                    <a:pt x="149999" y="448195"/>
                  </a:lnTo>
                  <a:lnTo>
                    <a:pt x="311924" y="0"/>
                  </a:lnTo>
                  <a:close/>
                </a:path>
                <a:path w="1979295" h="448309">
                  <a:moveTo>
                    <a:pt x="578624" y="0"/>
                  </a:moveTo>
                  <a:lnTo>
                    <a:pt x="428625" y="0"/>
                  </a:lnTo>
                  <a:lnTo>
                    <a:pt x="266700" y="448195"/>
                  </a:lnTo>
                  <a:lnTo>
                    <a:pt x="416699" y="448195"/>
                  </a:lnTo>
                  <a:lnTo>
                    <a:pt x="578624" y="0"/>
                  </a:lnTo>
                  <a:close/>
                </a:path>
                <a:path w="1979295" h="448309">
                  <a:moveTo>
                    <a:pt x="864374" y="0"/>
                  </a:moveTo>
                  <a:lnTo>
                    <a:pt x="714375" y="0"/>
                  </a:lnTo>
                  <a:lnTo>
                    <a:pt x="552450" y="448195"/>
                  </a:lnTo>
                  <a:lnTo>
                    <a:pt x="702449" y="448195"/>
                  </a:lnTo>
                  <a:lnTo>
                    <a:pt x="864374" y="0"/>
                  </a:lnTo>
                  <a:close/>
                </a:path>
                <a:path w="1979295" h="448309">
                  <a:moveTo>
                    <a:pt x="1140599" y="0"/>
                  </a:moveTo>
                  <a:lnTo>
                    <a:pt x="990600" y="0"/>
                  </a:lnTo>
                  <a:lnTo>
                    <a:pt x="828675" y="448195"/>
                  </a:lnTo>
                  <a:lnTo>
                    <a:pt x="978674" y="448195"/>
                  </a:lnTo>
                  <a:lnTo>
                    <a:pt x="1140599" y="0"/>
                  </a:lnTo>
                  <a:close/>
                </a:path>
                <a:path w="1979295" h="448309">
                  <a:moveTo>
                    <a:pt x="1426349" y="0"/>
                  </a:moveTo>
                  <a:lnTo>
                    <a:pt x="1276350" y="0"/>
                  </a:lnTo>
                  <a:lnTo>
                    <a:pt x="1114425" y="448195"/>
                  </a:lnTo>
                  <a:lnTo>
                    <a:pt x="1264424" y="448195"/>
                  </a:lnTo>
                  <a:lnTo>
                    <a:pt x="1426349" y="0"/>
                  </a:lnTo>
                  <a:close/>
                </a:path>
                <a:path w="1979295" h="448309">
                  <a:moveTo>
                    <a:pt x="1693049" y="0"/>
                  </a:moveTo>
                  <a:lnTo>
                    <a:pt x="1543050" y="0"/>
                  </a:lnTo>
                  <a:lnTo>
                    <a:pt x="1381125" y="448195"/>
                  </a:lnTo>
                  <a:lnTo>
                    <a:pt x="1531124" y="448195"/>
                  </a:lnTo>
                  <a:lnTo>
                    <a:pt x="1693049" y="0"/>
                  </a:lnTo>
                  <a:close/>
                </a:path>
                <a:path w="1979295" h="448309">
                  <a:moveTo>
                    <a:pt x="1978799" y="0"/>
                  </a:moveTo>
                  <a:lnTo>
                    <a:pt x="1828800" y="0"/>
                  </a:lnTo>
                  <a:lnTo>
                    <a:pt x="1666875" y="448195"/>
                  </a:lnTo>
                  <a:lnTo>
                    <a:pt x="1816874" y="448195"/>
                  </a:lnTo>
                  <a:lnTo>
                    <a:pt x="197879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69159" y="38030"/>
              <a:ext cx="6113780" cy="448309"/>
            </a:xfrm>
            <a:custGeom>
              <a:avLst/>
              <a:gdLst/>
              <a:ahLst/>
              <a:cxnLst/>
              <a:rect l="l" t="t" r="r" b="b"/>
              <a:pathLst>
                <a:path w="6113780" h="448309">
                  <a:moveTo>
                    <a:pt x="311924" y="0"/>
                  </a:moveTo>
                  <a:lnTo>
                    <a:pt x="161925" y="0"/>
                  </a:lnTo>
                  <a:lnTo>
                    <a:pt x="0" y="448195"/>
                  </a:lnTo>
                  <a:lnTo>
                    <a:pt x="149999" y="448195"/>
                  </a:lnTo>
                  <a:lnTo>
                    <a:pt x="311924" y="0"/>
                  </a:lnTo>
                  <a:close/>
                </a:path>
                <a:path w="6113780" h="448309">
                  <a:moveTo>
                    <a:pt x="597674" y="0"/>
                  </a:moveTo>
                  <a:lnTo>
                    <a:pt x="447675" y="0"/>
                  </a:lnTo>
                  <a:lnTo>
                    <a:pt x="285750" y="448195"/>
                  </a:lnTo>
                  <a:lnTo>
                    <a:pt x="435749" y="448195"/>
                  </a:lnTo>
                  <a:lnTo>
                    <a:pt x="597674" y="0"/>
                  </a:lnTo>
                  <a:close/>
                </a:path>
                <a:path w="6113780" h="448309">
                  <a:moveTo>
                    <a:pt x="864374" y="0"/>
                  </a:moveTo>
                  <a:lnTo>
                    <a:pt x="714375" y="0"/>
                  </a:lnTo>
                  <a:lnTo>
                    <a:pt x="552450" y="448195"/>
                  </a:lnTo>
                  <a:lnTo>
                    <a:pt x="702449" y="448195"/>
                  </a:lnTo>
                  <a:lnTo>
                    <a:pt x="864374" y="0"/>
                  </a:lnTo>
                  <a:close/>
                </a:path>
                <a:path w="6113780" h="448309">
                  <a:moveTo>
                    <a:pt x="1150124" y="0"/>
                  </a:moveTo>
                  <a:lnTo>
                    <a:pt x="1000125" y="0"/>
                  </a:lnTo>
                  <a:lnTo>
                    <a:pt x="838200" y="448195"/>
                  </a:lnTo>
                  <a:lnTo>
                    <a:pt x="988199" y="448195"/>
                  </a:lnTo>
                  <a:lnTo>
                    <a:pt x="1150124" y="0"/>
                  </a:lnTo>
                  <a:close/>
                </a:path>
                <a:path w="6113780" h="448309">
                  <a:moveTo>
                    <a:pt x="1426349" y="0"/>
                  </a:moveTo>
                  <a:lnTo>
                    <a:pt x="1276350" y="0"/>
                  </a:lnTo>
                  <a:lnTo>
                    <a:pt x="1114425" y="448195"/>
                  </a:lnTo>
                  <a:lnTo>
                    <a:pt x="1264424" y="448195"/>
                  </a:lnTo>
                  <a:lnTo>
                    <a:pt x="1426349" y="0"/>
                  </a:lnTo>
                  <a:close/>
                </a:path>
                <a:path w="6113780" h="448309">
                  <a:moveTo>
                    <a:pt x="1712099" y="0"/>
                  </a:moveTo>
                  <a:lnTo>
                    <a:pt x="1562100" y="0"/>
                  </a:lnTo>
                  <a:lnTo>
                    <a:pt x="1400175" y="448195"/>
                  </a:lnTo>
                  <a:lnTo>
                    <a:pt x="1550174" y="448195"/>
                  </a:lnTo>
                  <a:lnTo>
                    <a:pt x="1712099" y="0"/>
                  </a:lnTo>
                  <a:close/>
                </a:path>
                <a:path w="6113780" h="448309">
                  <a:moveTo>
                    <a:pt x="1978799" y="0"/>
                  </a:moveTo>
                  <a:lnTo>
                    <a:pt x="1828800" y="0"/>
                  </a:lnTo>
                  <a:lnTo>
                    <a:pt x="1666875" y="448195"/>
                  </a:lnTo>
                  <a:lnTo>
                    <a:pt x="1816874" y="448195"/>
                  </a:lnTo>
                  <a:lnTo>
                    <a:pt x="1978799" y="0"/>
                  </a:lnTo>
                  <a:close/>
                </a:path>
                <a:path w="6113780" h="448309">
                  <a:moveTo>
                    <a:pt x="4203839" y="0"/>
                  </a:moveTo>
                  <a:lnTo>
                    <a:pt x="4053840" y="0"/>
                  </a:lnTo>
                  <a:lnTo>
                    <a:pt x="3891915" y="448195"/>
                  </a:lnTo>
                  <a:lnTo>
                    <a:pt x="4041914" y="448195"/>
                  </a:lnTo>
                  <a:lnTo>
                    <a:pt x="4203839" y="0"/>
                  </a:lnTo>
                  <a:close/>
                </a:path>
                <a:path w="6113780" h="448309">
                  <a:moveTo>
                    <a:pt x="4489589" y="0"/>
                  </a:moveTo>
                  <a:lnTo>
                    <a:pt x="4339590" y="0"/>
                  </a:lnTo>
                  <a:lnTo>
                    <a:pt x="4177665" y="448195"/>
                  </a:lnTo>
                  <a:lnTo>
                    <a:pt x="4327664" y="448195"/>
                  </a:lnTo>
                  <a:lnTo>
                    <a:pt x="4489589" y="0"/>
                  </a:lnTo>
                  <a:close/>
                </a:path>
                <a:path w="6113780" h="448309">
                  <a:moveTo>
                    <a:pt x="4756289" y="0"/>
                  </a:moveTo>
                  <a:lnTo>
                    <a:pt x="4606290" y="0"/>
                  </a:lnTo>
                  <a:lnTo>
                    <a:pt x="4444365" y="448195"/>
                  </a:lnTo>
                  <a:lnTo>
                    <a:pt x="4594364" y="448195"/>
                  </a:lnTo>
                  <a:lnTo>
                    <a:pt x="4756289" y="0"/>
                  </a:lnTo>
                  <a:close/>
                </a:path>
                <a:path w="6113780" h="448309">
                  <a:moveTo>
                    <a:pt x="5042039" y="0"/>
                  </a:moveTo>
                  <a:lnTo>
                    <a:pt x="4892040" y="0"/>
                  </a:lnTo>
                  <a:lnTo>
                    <a:pt x="4730115" y="448195"/>
                  </a:lnTo>
                  <a:lnTo>
                    <a:pt x="4880114" y="448195"/>
                  </a:lnTo>
                  <a:lnTo>
                    <a:pt x="5042039" y="0"/>
                  </a:lnTo>
                  <a:close/>
                </a:path>
                <a:path w="6113780" h="448309">
                  <a:moveTo>
                    <a:pt x="5318264" y="0"/>
                  </a:moveTo>
                  <a:lnTo>
                    <a:pt x="5168265" y="0"/>
                  </a:lnTo>
                  <a:lnTo>
                    <a:pt x="5006340" y="448195"/>
                  </a:lnTo>
                  <a:lnTo>
                    <a:pt x="5156339" y="448195"/>
                  </a:lnTo>
                  <a:lnTo>
                    <a:pt x="5318264" y="0"/>
                  </a:lnTo>
                  <a:close/>
                </a:path>
                <a:path w="6113780" h="448309">
                  <a:moveTo>
                    <a:pt x="5604014" y="0"/>
                  </a:moveTo>
                  <a:lnTo>
                    <a:pt x="5454015" y="0"/>
                  </a:lnTo>
                  <a:lnTo>
                    <a:pt x="5292090" y="448195"/>
                  </a:lnTo>
                  <a:lnTo>
                    <a:pt x="5442089" y="448195"/>
                  </a:lnTo>
                  <a:lnTo>
                    <a:pt x="5604014" y="0"/>
                  </a:lnTo>
                  <a:close/>
                </a:path>
                <a:path w="6113780" h="448309">
                  <a:moveTo>
                    <a:pt x="5870714" y="0"/>
                  </a:moveTo>
                  <a:lnTo>
                    <a:pt x="5720715" y="0"/>
                  </a:lnTo>
                  <a:lnTo>
                    <a:pt x="5558802" y="448195"/>
                  </a:lnTo>
                  <a:lnTo>
                    <a:pt x="5708789" y="448195"/>
                  </a:lnTo>
                  <a:lnTo>
                    <a:pt x="5870714" y="0"/>
                  </a:lnTo>
                  <a:close/>
                </a:path>
                <a:path w="6113780" h="448309">
                  <a:moveTo>
                    <a:pt x="6113602" y="0"/>
                  </a:moveTo>
                  <a:lnTo>
                    <a:pt x="5963615" y="0"/>
                  </a:lnTo>
                  <a:lnTo>
                    <a:pt x="5801690" y="448195"/>
                  </a:lnTo>
                  <a:lnTo>
                    <a:pt x="5951677" y="448195"/>
                  </a:lnTo>
                  <a:lnTo>
                    <a:pt x="6113602" y="0"/>
                  </a:lnTo>
                  <a:close/>
                </a:path>
              </a:pathLst>
            </a:custGeom>
            <a:solidFill>
              <a:srgbClr val="15161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4645" y="397067"/>
            <a:ext cx="4761230" cy="647573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u="sng" dirty="0">
                <a:solidFill>
                  <a:srgbClr val="DD2B1C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WRONG / POTENTIAL</a:t>
            </a:r>
            <a:r>
              <a:rPr sz="2400" b="1" u="sng" spc="-50" dirty="0">
                <a:solidFill>
                  <a:srgbClr val="DD2B1C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DD2B1C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HAZZARD</a:t>
            </a:r>
            <a:endParaRPr sz="2400" dirty="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65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A.</a:t>
            </a:r>
            <a:endParaRPr sz="240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98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B.</a:t>
            </a:r>
            <a:endParaRPr sz="24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200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C.</a:t>
            </a:r>
            <a:endParaRPr sz="2400" dirty="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95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D.</a:t>
            </a:r>
            <a:endParaRPr sz="2400" dirty="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98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E.</a:t>
            </a:r>
            <a:endParaRPr sz="24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98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F.</a:t>
            </a:r>
            <a:endParaRPr sz="2400" dirty="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200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G.</a:t>
            </a:r>
            <a:endParaRPr sz="2400" dirty="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195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H.</a:t>
            </a:r>
            <a:endParaRPr sz="2400" dirty="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98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I.</a:t>
            </a:r>
            <a:endParaRPr sz="2400" dirty="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197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J.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64264" y="664790"/>
            <a:ext cx="0" cy="6667500"/>
          </a:xfrm>
          <a:custGeom>
            <a:avLst/>
            <a:gdLst/>
            <a:ahLst/>
            <a:cxnLst/>
            <a:rect l="l" t="t" r="r" b="b"/>
            <a:pathLst>
              <a:path h="6667500">
                <a:moveTo>
                  <a:pt x="0" y="0"/>
                </a:moveTo>
                <a:lnTo>
                  <a:pt x="0" y="6667502"/>
                </a:lnTo>
              </a:path>
            </a:pathLst>
          </a:custGeom>
          <a:ln w="35999">
            <a:solidFill>
              <a:srgbClr val="15161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46135" y="918715"/>
            <a:ext cx="365760" cy="591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K.</a:t>
            </a:r>
            <a:endParaRPr sz="24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95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L.</a:t>
            </a:r>
            <a:endParaRPr sz="24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95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M.</a:t>
            </a:r>
            <a:endParaRPr sz="24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95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N.</a:t>
            </a:r>
            <a:endParaRPr sz="240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96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0.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P.</a:t>
            </a:r>
            <a:endParaRPr sz="240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980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Q.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R.</a:t>
            </a:r>
            <a:endParaRPr sz="2400" dirty="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98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S.</a:t>
            </a:r>
            <a:endParaRPr sz="2400" dirty="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1925"/>
              </a:spcBef>
            </a:pPr>
            <a:r>
              <a:rPr sz="2400" spc="-25" dirty="0">
                <a:solidFill>
                  <a:srgbClr val="151616"/>
                </a:solidFill>
                <a:latin typeface="Arial"/>
                <a:cs typeface="Arial"/>
              </a:rPr>
              <a:t>T.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ELECTRONICS / SOLDERING AND BASIC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safety_soldering2.cdr</dc:title>
  <dc:creator>BY V.RYAN</dc:creator>
  <cp:keywords>SOLDERING AND SAFETY EXERCISE</cp:keywords>
  <cp:lastModifiedBy>Vincent RYan</cp:lastModifiedBy>
  <cp:revision>1</cp:revision>
  <dcterms:created xsi:type="dcterms:W3CDTF">2022-06-07T17:42:02Z</dcterms:created>
  <dcterms:modified xsi:type="dcterms:W3CDTF">2022-06-07T17:43:00Z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2022-06-07T00:00:00Z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2022-06-07T00:00:00Z</vt:filetime>
  </property>
</Properties>
</file>