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joints_flsh/steambd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2272" y="160742"/>
            <a:ext cx="50266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STEAM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CHEST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STRAP</a:t>
            </a:r>
            <a:r>
              <a:rPr sz="1600" b="1" u="sng" spc="-1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FORMER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3920" y="721249"/>
            <a:ext cx="530669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https://technologystudent.com/joints_ﬂsh/steambd1.html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454" y="1260825"/>
            <a:ext cx="699770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55206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steam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chest,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preparing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natural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‘bending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forming’.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steam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chest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R="45720" algn="ctr">
              <a:lnSpc>
                <a:spcPct val="100000"/>
              </a:lnSpc>
              <a:spcBef>
                <a:spcPts val="1660"/>
              </a:spcBef>
            </a:pP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SKETCH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8445" y="5697266"/>
            <a:ext cx="1067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053" y="303538"/>
            <a:ext cx="6993255" cy="93535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39289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procedure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bending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steamed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wood,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strap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former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Arial"/>
              <a:cs typeface="Arial"/>
            </a:endParaRPr>
          </a:p>
          <a:p>
            <a:pPr marR="123189" algn="ctr">
              <a:lnSpc>
                <a:spcPct val="100000"/>
              </a:lnSpc>
            </a:pP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SKETCHES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8445" y="5697266"/>
            <a:ext cx="1067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steam-bding1.cdr</dc:title>
  <dc:creator>BY V.RYAN</dc:creator>
  <cp:keywords>STEAM BENDING CHESTS AND STEAM BENDING - EXAMINATION QUESTIONS</cp:keywords>
  <cp:lastModifiedBy>Vincent RYan</cp:lastModifiedBy>
  <cp:revision>1</cp:revision>
  <dcterms:created xsi:type="dcterms:W3CDTF">2022-05-21T13:40:20Z</dcterms:created>
  <dcterms:modified xsi:type="dcterms:W3CDTF">2022-05-21T13:40:39Z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2022-05-21T00:00:00Z</vt:filetime>
  </property>
</Properties>
</file>