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7556500" cy="10693400"/>
  <p:notesSz cx="7556500" cy="10693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3180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8/30/2023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8/30/2023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8/30/2023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8/30/2023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8/30/2023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8/30/2023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chnologystudent.com/" TargetMode="External"/><Relationship Id="rId2" Type="http://schemas.openxmlformats.org/officeDocument/2006/relationships/hyperlink" Target="https://www.facebook.com/groups/254963448192823/" TargetMode="External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technologystudent.com/forcmom/dkforce1.htm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chnologystudent.com/" TargetMode="External"/><Relationship Id="rId2" Type="http://schemas.openxmlformats.org/officeDocument/2006/relationships/hyperlink" Target="https://www.facebook.com/groups/254963448192823/" TargetMode="External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technologystudent.com/forcmom/dkforce1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24877" y="91760"/>
            <a:ext cx="5697855" cy="468630"/>
          </a:xfrm>
          <a:prstGeom prst="rect">
            <a:avLst/>
          </a:prstGeom>
        </p:spPr>
        <p:txBody>
          <a:bodyPr vert="horz" wrap="square" lIns="0" tIns="97155" rIns="0" bIns="0" rtlCol="0">
            <a:spAutoFit/>
          </a:bodyPr>
          <a:lstStyle/>
          <a:p>
            <a:pPr marL="568960">
              <a:lnSpc>
                <a:spcPct val="100000"/>
              </a:lnSpc>
              <a:spcBef>
                <a:spcPts val="765"/>
              </a:spcBef>
            </a:pP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EXAMINATION</a:t>
            </a:r>
            <a:r>
              <a:rPr sz="1600" b="1" u="sng" spc="-2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QUESTION</a:t>
            </a:r>
            <a:r>
              <a:rPr sz="1600" b="1" u="sng" spc="-2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-</a:t>
            </a:r>
            <a:r>
              <a:rPr sz="1600" b="1" u="sng" spc="-2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FORCES</a:t>
            </a:r>
            <a:r>
              <a:rPr sz="1600" b="1" u="sng" spc="-2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IN</a:t>
            </a:r>
            <a:r>
              <a:rPr sz="1600" b="1" u="sng" spc="-8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ACTION</a:t>
            </a:r>
            <a:endParaRPr sz="1600">
              <a:latin typeface="Arial"/>
              <a:cs typeface="Arial"/>
            </a:endParaRPr>
          </a:p>
          <a:p>
            <a:pPr marL="50800">
              <a:lnSpc>
                <a:spcPct val="100000"/>
              </a:lnSpc>
              <a:spcBef>
                <a:spcPts val="240"/>
              </a:spcBef>
              <a:tabLst>
                <a:tab pos="2066289" algn="l"/>
                <a:tab pos="3948429" algn="l"/>
              </a:tabLst>
            </a:pP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550" spc="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sz="550" spc="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55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550" spc="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550" spc="-10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https://www.facebook.com/groups/254963448192823/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25" u="sng" baseline="10101" dirty="0">
                <a:solidFill>
                  <a:srgbClr val="0000C4"/>
                </a:solidFill>
                <a:uFill>
                  <a:solidFill>
                    <a:srgbClr val="0000C4"/>
                  </a:solidFill>
                </a:uFill>
                <a:latin typeface="Arial"/>
                <a:cs typeface="Arial"/>
                <a:hlinkClick r:id="rId3"/>
              </a:rPr>
              <a:t>www.technologystudent.com</a:t>
            </a:r>
            <a:r>
              <a:rPr sz="825" baseline="10101" dirty="0">
                <a:solidFill>
                  <a:srgbClr val="0000C4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© 2023</a:t>
            </a:r>
            <a:r>
              <a:rPr sz="825" spc="682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825" spc="7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© </a:t>
            </a:r>
            <a:r>
              <a:rPr sz="825" spc="-30" baseline="10101" dirty="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endParaRPr sz="825" baseline="10101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20154" y="1256281"/>
            <a:ext cx="7054850" cy="835025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700" marR="5080">
              <a:lnSpc>
                <a:spcPts val="1560"/>
              </a:lnSpc>
              <a:spcBef>
                <a:spcPts val="250"/>
              </a:spcBef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1.</a:t>
            </a:r>
            <a:r>
              <a:rPr sz="1400" b="1" spc="-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diagram</a:t>
            </a:r>
            <a:r>
              <a:rPr sz="1400" spc="-7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-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computer</a:t>
            </a:r>
            <a:r>
              <a:rPr sz="1400" spc="-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desk</a:t>
            </a:r>
            <a:r>
              <a:rPr sz="1400" spc="-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400" spc="-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-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structure,</a:t>
            </a:r>
            <a:r>
              <a:rPr sz="1400" spc="-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with</a:t>
            </a:r>
            <a:r>
              <a:rPr sz="1400" spc="-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parts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A,</a:t>
            </a:r>
            <a:r>
              <a:rPr sz="1400" spc="-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B,</a:t>
            </a:r>
            <a:r>
              <a:rPr sz="1400" spc="-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C,</a:t>
            </a:r>
            <a:r>
              <a:rPr sz="1400" spc="-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400" spc="-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D,</a:t>
            </a:r>
            <a:r>
              <a:rPr sz="1400" spc="-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each</a:t>
            </a:r>
            <a:r>
              <a:rPr sz="1400" spc="-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acted</a:t>
            </a:r>
            <a:r>
              <a:rPr sz="1400" spc="-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on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by</a:t>
            </a:r>
            <a:r>
              <a:rPr sz="1400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‘force’.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420"/>
              </a:spcBef>
              <a:tabLst>
                <a:tab pos="5290185" algn="l"/>
              </a:tabLst>
            </a:pP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Complete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diagram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by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adding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name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force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400" spc="-2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A,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B,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C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D.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4</a:t>
            </a:r>
            <a:r>
              <a:rPr sz="1400" b="1" i="1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1214107" y="2269267"/>
            <a:ext cx="5462905" cy="5710555"/>
            <a:chOff x="1214107" y="2269267"/>
            <a:chExt cx="5462905" cy="5710555"/>
          </a:xfrm>
        </p:grpSpPr>
        <p:sp>
          <p:nvSpPr>
            <p:cNvPr id="5" name="object 5"/>
            <p:cNvSpPr/>
            <p:nvPr/>
          </p:nvSpPr>
          <p:spPr>
            <a:xfrm>
              <a:off x="2890983" y="3798423"/>
              <a:ext cx="1082675" cy="161925"/>
            </a:xfrm>
            <a:custGeom>
              <a:avLst/>
              <a:gdLst/>
              <a:ahLst/>
              <a:cxnLst/>
              <a:rect l="l" t="t" r="r" b="b"/>
              <a:pathLst>
                <a:path w="1082675" h="161925">
                  <a:moveTo>
                    <a:pt x="738606" y="0"/>
                  </a:moveTo>
                  <a:lnTo>
                    <a:pt x="374357" y="0"/>
                  </a:lnTo>
                  <a:lnTo>
                    <a:pt x="0" y="75882"/>
                  </a:lnTo>
                  <a:lnTo>
                    <a:pt x="0" y="161886"/>
                  </a:lnTo>
                  <a:lnTo>
                    <a:pt x="1082611" y="161886"/>
                  </a:lnTo>
                  <a:lnTo>
                    <a:pt x="1082611" y="65760"/>
                  </a:lnTo>
                  <a:lnTo>
                    <a:pt x="738606" y="0"/>
                  </a:lnTo>
                  <a:close/>
                </a:path>
              </a:pathLst>
            </a:custGeom>
            <a:solidFill>
              <a:srgbClr val="ECEC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890983" y="3798423"/>
              <a:ext cx="1082675" cy="161925"/>
            </a:xfrm>
            <a:custGeom>
              <a:avLst/>
              <a:gdLst/>
              <a:ahLst/>
              <a:cxnLst/>
              <a:rect l="l" t="t" r="r" b="b"/>
              <a:pathLst>
                <a:path w="1082675" h="161925">
                  <a:moveTo>
                    <a:pt x="0" y="75882"/>
                  </a:moveTo>
                  <a:lnTo>
                    <a:pt x="374357" y="0"/>
                  </a:lnTo>
                  <a:lnTo>
                    <a:pt x="738606" y="0"/>
                  </a:lnTo>
                  <a:lnTo>
                    <a:pt x="1082611" y="65760"/>
                  </a:lnTo>
                  <a:lnTo>
                    <a:pt x="1082611" y="161886"/>
                  </a:lnTo>
                  <a:lnTo>
                    <a:pt x="0" y="161886"/>
                  </a:lnTo>
                  <a:lnTo>
                    <a:pt x="0" y="75882"/>
                  </a:lnTo>
                  <a:close/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295699" y="3671949"/>
              <a:ext cx="308610" cy="127000"/>
            </a:xfrm>
            <a:custGeom>
              <a:avLst/>
              <a:gdLst/>
              <a:ahLst/>
              <a:cxnLst/>
              <a:rect l="l" t="t" r="r" b="b"/>
              <a:pathLst>
                <a:path w="308610" h="127000">
                  <a:moveTo>
                    <a:pt x="308597" y="0"/>
                  </a:moveTo>
                  <a:lnTo>
                    <a:pt x="0" y="0"/>
                  </a:lnTo>
                  <a:lnTo>
                    <a:pt x="0" y="126466"/>
                  </a:lnTo>
                  <a:lnTo>
                    <a:pt x="308597" y="126466"/>
                  </a:lnTo>
                  <a:lnTo>
                    <a:pt x="308597" y="0"/>
                  </a:lnTo>
                  <a:close/>
                </a:path>
              </a:pathLst>
            </a:custGeom>
            <a:solidFill>
              <a:srgbClr val="ECEC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3295699" y="3671949"/>
              <a:ext cx="308610" cy="127000"/>
            </a:xfrm>
            <a:custGeom>
              <a:avLst/>
              <a:gdLst/>
              <a:ahLst/>
              <a:cxnLst/>
              <a:rect l="l" t="t" r="r" b="b"/>
              <a:pathLst>
                <a:path w="308610" h="127000">
                  <a:moveTo>
                    <a:pt x="0" y="0"/>
                  </a:moveTo>
                  <a:lnTo>
                    <a:pt x="308597" y="0"/>
                  </a:lnTo>
                  <a:lnTo>
                    <a:pt x="308597" y="126466"/>
                  </a:lnTo>
                  <a:lnTo>
                    <a:pt x="0" y="126466"/>
                  </a:lnTo>
                  <a:lnTo>
                    <a:pt x="0" y="0"/>
                  </a:lnTo>
                  <a:close/>
                </a:path>
              </a:pathLst>
            </a:custGeom>
            <a:ln w="634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3029733" y="2272442"/>
              <a:ext cx="1101725" cy="1451610"/>
            </a:xfrm>
            <a:custGeom>
              <a:avLst/>
              <a:gdLst/>
              <a:ahLst/>
              <a:cxnLst/>
              <a:rect l="l" t="t" r="r" b="b"/>
              <a:pathLst>
                <a:path w="1101725" h="1451610">
                  <a:moveTo>
                    <a:pt x="126098" y="0"/>
                  </a:moveTo>
                  <a:lnTo>
                    <a:pt x="0" y="1399921"/>
                  </a:lnTo>
                  <a:lnTo>
                    <a:pt x="569201" y="1451190"/>
                  </a:lnTo>
                  <a:lnTo>
                    <a:pt x="1008253" y="1397698"/>
                  </a:lnTo>
                  <a:lnTo>
                    <a:pt x="1101102" y="366979"/>
                  </a:lnTo>
                  <a:lnTo>
                    <a:pt x="664527" y="48501"/>
                  </a:lnTo>
                  <a:lnTo>
                    <a:pt x="126098" y="0"/>
                  </a:lnTo>
                  <a:close/>
                </a:path>
              </a:pathLst>
            </a:custGeom>
            <a:solidFill>
              <a:srgbClr val="ECEC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3029733" y="2272442"/>
              <a:ext cx="1101725" cy="1451610"/>
            </a:xfrm>
            <a:custGeom>
              <a:avLst/>
              <a:gdLst/>
              <a:ahLst/>
              <a:cxnLst/>
              <a:rect l="l" t="t" r="r" b="b"/>
              <a:pathLst>
                <a:path w="1101725" h="1451610">
                  <a:moveTo>
                    <a:pt x="126098" y="0"/>
                  </a:moveTo>
                  <a:lnTo>
                    <a:pt x="664527" y="48501"/>
                  </a:lnTo>
                  <a:lnTo>
                    <a:pt x="1101102" y="366979"/>
                  </a:lnTo>
                  <a:lnTo>
                    <a:pt x="1008253" y="1397698"/>
                  </a:lnTo>
                  <a:lnTo>
                    <a:pt x="569201" y="1451190"/>
                  </a:lnTo>
                  <a:lnTo>
                    <a:pt x="0" y="1399921"/>
                  </a:lnTo>
                  <a:lnTo>
                    <a:pt x="126098" y="0"/>
                  </a:lnTo>
                  <a:close/>
                </a:path>
              </a:pathLst>
            </a:custGeom>
            <a:ln w="634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3623381" y="2319559"/>
              <a:ext cx="55880" cy="616585"/>
            </a:xfrm>
            <a:custGeom>
              <a:avLst/>
              <a:gdLst/>
              <a:ahLst/>
              <a:cxnLst/>
              <a:rect l="l" t="t" r="r" b="b"/>
              <a:pathLst>
                <a:path w="55879" h="616585">
                  <a:moveTo>
                    <a:pt x="55499" y="0"/>
                  </a:moveTo>
                  <a:lnTo>
                    <a:pt x="0" y="616115"/>
                  </a:lnTo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3675002" y="2378098"/>
              <a:ext cx="346075" cy="275590"/>
            </a:xfrm>
            <a:custGeom>
              <a:avLst/>
              <a:gdLst/>
              <a:ahLst/>
              <a:cxnLst/>
              <a:rect l="l" t="t" r="r" b="b"/>
              <a:pathLst>
                <a:path w="346075" h="275589">
                  <a:moveTo>
                    <a:pt x="0" y="0"/>
                  </a:moveTo>
                  <a:lnTo>
                    <a:pt x="346024" y="274980"/>
                  </a:lnTo>
                </a:path>
              </a:pathLst>
            </a:custGeom>
            <a:ln w="634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3670013" y="2433520"/>
              <a:ext cx="346075" cy="275590"/>
            </a:xfrm>
            <a:custGeom>
              <a:avLst/>
              <a:gdLst/>
              <a:ahLst/>
              <a:cxnLst/>
              <a:rect l="l" t="t" r="r" b="b"/>
              <a:pathLst>
                <a:path w="346075" h="275589">
                  <a:moveTo>
                    <a:pt x="0" y="0"/>
                  </a:moveTo>
                  <a:lnTo>
                    <a:pt x="346024" y="274980"/>
                  </a:lnTo>
                </a:path>
              </a:pathLst>
            </a:custGeom>
            <a:ln w="634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3663659" y="2504062"/>
              <a:ext cx="346075" cy="275590"/>
            </a:xfrm>
            <a:custGeom>
              <a:avLst/>
              <a:gdLst/>
              <a:ahLst/>
              <a:cxnLst/>
              <a:rect l="l" t="t" r="r" b="b"/>
              <a:pathLst>
                <a:path w="346075" h="275589">
                  <a:moveTo>
                    <a:pt x="0" y="0"/>
                  </a:moveTo>
                  <a:lnTo>
                    <a:pt x="346024" y="274980"/>
                  </a:lnTo>
                </a:path>
              </a:pathLst>
            </a:custGeom>
            <a:ln w="634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3657758" y="2569561"/>
              <a:ext cx="346075" cy="275590"/>
            </a:xfrm>
            <a:custGeom>
              <a:avLst/>
              <a:gdLst/>
              <a:ahLst/>
              <a:cxnLst/>
              <a:rect l="l" t="t" r="r" b="b"/>
              <a:pathLst>
                <a:path w="346075" h="275589">
                  <a:moveTo>
                    <a:pt x="0" y="0"/>
                  </a:moveTo>
                  <a:lnTo>
                    <a:pt x="346024" y="274980"/>
                  </a:lnTo>
                </a:path>
              </a:pathLst>
            </a:custGeom>
            <a:ln w="634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4134253" y="3576672"/>
              <a:ext cx="133350" cy="4165600"/>
            </a:xfrm>
            <a:custGeom>
              <a:avLst/>
              <a:gdLst/>
              <a:ahLst/>
              <a:cxnLst/>
              <a:rect l="l" t="t" r="r" b="b"/>
              <a:pathLst>
                <a:path w="133350" h="4165600">
                  <a:moveTo>
                    <a:pt x="133070" y="0"/>
                  </a:moveTo>
                  <a:lnTo>
                    <a:pt x="0" y="0"/>
                  </a:lnTo>
                  <a:lnTo>
                    <a:pt x="0" y="4165028"/>
                  </a:lnTo>
                  <a:lnTo>
                    <a:pt x="133070" y="4165028"/>
                  </a:lnTo>
                  <a:lnTo>
                    <a:pt x="133070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4134253" y="3576672"/>
              <a:ext cx="133350" cy="4165600"/>
            </a:xfrm>
            <a:custGeom>
              <a:avLst/>
              <a:gdLst/>
              <a:ahLst/>
              <a:cxnLst/>
              <a:rect l="l" t="t" r="r" b="b"/>
              <a:pathLst>
                <a:path w="133350" h="4165600">
                  <a:moveTo>
                    <a:pt x="0" y="0"/>
                  </a:moveTo>
                  <a:lnTo>
                    <a:pt x="133070" y="0"/>
                  </a:lnTo>
                  <a:lnTo>
                    <a:pt x="133070" y="4165028"/>
                  </a:lnTo>
                  <a:lnTo>
                    <a:pt x="0" y="4165028"/>
                  </a:lnTo>
                  <a:lnTo>
                    <a:pt x="0" y="0"/>
                  </a:lnTo>
                  <a:close/>
                </a:path>
              </a:pathLst>
            </a:custGeom>
            <a:ln w="634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2870108" y="3975875"/>
              <a:ext cx="1264285" cy="80010"/>
            </a:xfrm>
            <a:custGeom>
              <a:avLst/>
              <a:gdLst/>
              <a:ahLst/>
              <a:cxnLst/>
              <a:rect l="l" t="t" r="r" b="b"/>
              <a:pathLst>
                <a:path w="1264285" h="80010">
                  <a:moveTo>
                    <a:pt x="1264145" y="0"/>
                  </a:moveTo>
                  <a:lnTo>
                    <a:pt x="0" y="0"/>
                  </a:lnTo>
                  <a:lnTo>
                    <a:pt x="0" y="79844"/>
                  </a:lnTo>
                  <a:lnTo>
                    <a:pt x="1264145" y="79844"/>
                  </a:lnTo>
                  <a:lnTo>
                    <a:pt x="1264145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2870108" y="3975875"/>
              <a:ext cx="1264285" cy="80010"/>
            </a:xfrm>
            <a:custGeom>
              <a:avLst/>
              <a:gdLst/>
              <a:ahLst/>
              <a:cxnLst/>
              <a:rect l="l" t="t" r="r" b="b"/>
              <a:pathLst>
                <a:path w="1264285" h="80010">
                  <a:moveTo>
                    <a:pt x="1264145" y="0"/>
                  </a:moveTo>
                  <a:lnTo>
                    <a:pt x="0" y="0"/>
                  </a:lnTo>
                  <a:lnTo>
                    <a:pt x="0" y="79844"/>
                  </a:lnTo>
                  <a:lnTo>
                    <a:pt x="1264145" y="79844"/>
                  </a:lnTo>
                  <a:lnTo>
                    <a:pt x="1264145" y="0"/>
                  </a:lnTo>
                  <a:close/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459572" y="4880746"/>
              <a:ext cx="2675255" cy="106680"/>
            </a:xfrm>
            <a:custGeom>
              <a:avLst/>
              <a:gdLst/>
              <a:ahLst/>
              <a:cxnLst/>
              <a:rect l="l" t="t" r="r" b="b"/>
              <a:pathLst>
                <a:path w="2675254" h="106679">
                  <a:moveTo>
                    <a:pt x="2674670" y="0"/>
                  </a:moveTo>
                  <a:lnTo>
                    <a:pt x="0" y="0"/>
                  </a:lnTo>
                  <a:lnTo>
                    <a:pt x="0" y="8851"/>
                  </a:lnTo>
                  <a:lnTo>
                    <a:pt x="0" y="106451"/>
                  </a:lnTo>
                  <a:lnTo>
                    <a:pt x="2674670" y="106451"/>
                  </a:lnTo>
                  <a:lnTo>
                    <a:pt x="2674670" y="8851"/>
                  </a:lnTo>
                  <a:lnTo>
                    <a:pt x="2674670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459583" y="4880739"/>
              <a:ext cx="2675255" cy="106680"/>
            </a:xfrm>
            <a:custGeom>
              <a:avLst/>
              <a:gdLst/>
              <a:ahLst/>
              <a:cxnLst/>
              <a:rect l="l" t="t" r="r" b="b"/>
              <a:pathLst>
                <a:path w="2675254" h="106679">
                  <a:moveTo>
                    <a:pt x="2674670" y="0"/>
                  </a:moveTo>
                  <a:lnTo>
                    <a:pt x="0" y="0"/>
                  </a:lnTo>
                  <a:lnTo>
                    <a:pt x="0" y="106451"/>
                  </a:lnTo>
                  <a:lnTo>
                    <a:pt x="2674670" y="106451"/>
                  </a:lnTo>
                  <a:lnTo>
                    <a:pt x="2674670" y="0"/>
                  </a:lnTo>
                  <a:close/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672492" y="4987195"/>
              <a:ext cx="2461895" cy="106680"/>
            </a:xfrm>
            <a:custGeom>
              <a:avLst/>
              <a:gdLst/>
              <a:ahLst/>
              <a:cxnLst/>
              <a:rect l="l" t="t" r="r" b="b"/>
              <a:pathLst>
                <a:path w="2461895" h="106679">
                  <a:moveTo>
                    <a:pt x="2461755" y="0"/>
                  </a:moveTo>
                  <a:lnTo>
                    <a:pt x="0" y="0"/>
                  </a:lnTo>
                  <a:lnTo>
                    <a:pt x="0" y="106451"/>
                  </a:lnTo>
                  <a:lnTo>
                    <a:pt x="2461755" y="106451"/>
                  </a:lnTo>
                  <a:lnTo>
                    <a:pt x="2461755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1672492" y="4987195"/>
              <a:ext cx="2461895" cy="106680"/>
            </a:xfrm>
            <a:custGeom>
              <a:avLst/>
              <a:gdLst/>
              <a:ahLst/>
              <a:cxnLst/>
              <a:rect l="l" t="t" r="r" b="b"/>
              <a:pathLst>
                <a:path w="2461895" h="106679">
                  <a:moveTo>
                    <a:pt x="0" y="0"/>
                  </a:moveTo>
                  <a:lnTo>
                    <a:pt x="2461755" y="0"/>
                  </a:lnTo>
                  <a:lnTo>
                    <a:pt x="2461755" y="106451"/>
                  </a:lnTo>
                  <a:lnTo>
                    <a:pt x="0" y="106451"/>
                  </a:lnTo>
                  <a:lnTo>
                    <a:pt x="0" y="0"/>
                  </a:lnTo>
                  <a:close/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1672492" y="7741706"/>
              <a:ext cx="2595245" cy="106680"/>
            </a:xfrm>
            <a:custGeom>
              <a:avLst/>
              <a:gdLst/>
              <a:ahLst/>
              <a:cxnLst/>
              <a:rect l="l" t="t" r="r" b="b"/>
              <a:pathLst>
                <a:path w="2595245" h="106679">
                  <a:moveTo>
                    <a:pt x="2594825" y="0"/>
                  </a:moveTo>
                  <a:lnTo>
                    <a:pt x="0" y="0"/>
                  </a:lnTo>
                  <a:lnTo>
                    <a:pt x="0" y="106451"/>
                  </a:lnTo>
                  <a:lnTo>
                    <a:pt x="2594825" y="106451"/>
                  </a:lnTo>
                  <a:lnTo>
                    <a:pt x="2594825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1672492" y="7741706"/>
              <a:ext cx="2595245" cy="106680"/>
            </a:xfrm>
            <a:custGeom>
              <a:avLst/>
              <a:gdLst/>
              <a:ahLst/>
              <a:cxnLst/>
              <a:rect l="l" t="t" r="r" b="b"/>
              <a:pathLst>
                <a:path w="2595245" h="106679">
                  <a:moveTo>
                    <a:pt x="0" y="0"/>
                  </a:moveTo>
                  <a:lnTo>
                    <a:pt x="2594825" y="0"/>
                  </a:lnTo>
                  <a:lnTo>
                    <a:pt x="2594825" y="106451"/>
                  </a:lnTo>
                  <a:lnTo>
                    <a:pt x="0" y="106451"/>
                  </a:lnTo>
                  <a:lnTo>
                    <a:pt x="0" y="0"/>
                  </a:lnTo>
                  <a:close/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3353451" y="3577928"/>
              <a:ext cx="782955" cy="400050"/>
            </a:xfrm>
            <a:custGeom>
              <a:avLst/>
              <a:gdLst/>
              <a:ahLst/>
              <a:cxnLst/>
              <a:rect l="l" t="t" r="r" b="b"/>
              <a:pathLst>
                <a:path w="782954" h="400050">
                  <a:moveTo>
                    <a:pt x="782624" y="0"/>
                  </a:moveTo>
                  <a:lnTo>
                    <a:pt x="0" y="399630"/>
                  </a:lnTo>
                  <a:lnTo>
                    <a:pt x="171323" y="396697"/>
                  </a:lnTo>
                  <a:lnTo>
                    <a:pt x="781545" y="87515"/>
                  </a:lnTo>
                  <a:lnTo>
                    <a:pt x="782624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3353451" y="3577928"/>
              <a:ext cx="782955" cy="400050"/>
            </a:xfrm>
            <a:custGeom>
              <a:avLst/>
              <a:gdLst/>
              <a:ahLst/>
              <a:cxnLst/>
              <a:rect l="l" t="t" r="r" b="b"/>
              <a:pathLst>
                <a:path w="782954" h="400050">
                  <a:moveTo>
                    <a:pt x="782624" y="0"/>
                  </a:moveTo>
                  <a:lnTo>
                    <a:pt x="0" y="399630"/>
                  </a:lnTo>
                  <a:lnTo>
                    <a:pt x="171323" y="396697"/>
                  </a:lnTo>
                  <a:lnTo>
                    <a:pt x="781545" y="87515"/>
                  </a:lnTo>
                  <a:lnTo>
                    <a:pt x="782624" y="0"/>
                  </a:lnTo>
                  <a:close/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2785162" y="5094633"/>
              <a:ext cx="1347470" cy="1016000"/>
            </a:xfrm>
            <a:custGeom>
              <a:avLst/>
              <a:gdLst/>
              <a:ahLst/>
              <a:cxnLst/>
              <a:rect l="l" t="t" r="r" b="b"/>
              <a:pathLst>
                <a:path w="1347470" h="1016000">
                  <a:moveTo>
                    <a:pt x="205155" y="25"/>
                  </a:moveTo>
                  <a:lnTo>
                    <a:pt x="0" y="0"/>
                  </a:lnTo>
                  <a:lnTo>
                    <a:pt x="1347470" y="1015403"/>
                  </a:lnTo>
                  <a:lnTo>
                    <a:pt x="1347292" y="864704"/>
                  </a:lnTo>
                  <a:lnTo>
                    <a:pt x="205155" y="25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2785162" y="5094633"/>
              <a:ext cx="1347470" cy="1016000"/>
            </a:xfrm>
            <a:custGeom>
              <a:avLst/>
              <a:gdLst/>
              <a:ahLst/>
              <a:cxnLst/>
              <a:rect l="l" t="t" r="r" b="b"/>
              <a:pathLst>
                <a:path w="1347470" h="1016000">
                  <a:moveTo>
                    <a:pt x="205155" y="25"/>
                  </a:moveTo>
                  <a:lnTo>
                    <a:pt x="1347292" y="864704"/>
                  </a:lnTo>
                  <a:lnTo>
                    <a:pt x="1347470" y="1015403"/>
                  </a:lnTo>
                  <a:lnTo>
                    <a:pt x="0" y="0"/>
                  </a:lnTo>
                  <a:lnTo>
                    <a:pt x="205155" y="25"/>
                  </a:lnTo>
                  <a:close/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2030698" y="5095656"/>
              <a:ext cx="55880" cy="40640"/>
            </a:xfrm>
            <a:custGeom>
              <a:avLst/>
              <a:gdLst/>
              <a:ahLst/>
              <a:cxnLst/>
              <a:rect l="l" t="t" r="r" b="b"/>
              <a:pathLst>
                <a:path w="55880" h="40639">
                  <a:moveTo>
                    <a:pt x="55867" y="0"/>
                  </a:moveTo>
                  <a:lnTo>
                    <a:pt x="0" y="0"/>
                  </a:lnTo>
                  <a:lnTo>
                    <a:pt x="0" y="40627"/>
                  </a:lnTo>
                  <a:lnTo>
                    <a:pt x="55867" y="40627"/>
                  </a:lnTo>
                  <a:lnTo>
                    <a:pt x="55867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2030698" y="5095656"/>
              <a:ext cx="55880" cy="40640"/>
            </a:xfrm>
            <a:custGeom>
              <a:avLst/>
              <a:gdLst/>
              <a:ahLst/>
              <a:cxnLst/>
              <a:rect l="l" t="t" r="r" b="b"/>
              <a:pathLst>
                <a:path w="55880" h="40639">
                  <a:moveTo>
                    <a:pt x="0" y="0"/>
                  </a:moveTo>
                  <a:lnTo>
                    <a:pt x="55867" y="0"/>
                  </a:lnTo>
                  <a:lnTo>
                    <a:pt x="55867" y="40627"/>
                  </a:lnTo>
                  <a:lnTo>
                    <a:pt x="0" y="40627"/>
                  </a:lnTo>
                  <a:lnTo>
                    <a:pt x="0" y="0"/>
                  </a:lnTo>
                  <a:close/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2675624" y="5095656"/>
              <a:ext cx="55880" cy="40640"/>
            </a:xfrm>
            <a:custGeom>
              <a:avLst/>
              <a:gdLst/>
              <a:ahLst/>
              <a:cxnLst/>
              <a:rect l="l" t="t" r="r" b="b"/>
              <a:pathLst>
                <a:path w="55880" h="40639">
                  <a:moveTo>
                    <a:pt x="55867" y="0"/>
                  </a:moveTo>
                  <a:lnTo>
                    <a:pt x="0" y="0"/>
                  </a:lnTo>
                  <a:lnTo>
                    <a:pt x="0" y="40627"/>
                  </a:lnTo>
                  <a:lnTo>
                    <a:pt x="55867" y="40627"/>
                  </a:lnTo>
                  <a:lnTo>
                    <a:pt x="55867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2675624" y="5095656"/>
              <a:ext cx="55880" cy="40640"/>
            </a:xfrm>
            <a:custGeom>
              <a:avLst/>
              <a:gdLst/>
              <a:ahLst/>
              <a:cxnLst/>
              <a:rect l="l" t="t" r="r" b="b"/>
              <a:pathLst>
                <a:path w="55880" h="40639">
                  <a:moveTo>
                    <a:pt x="0" y="0"/>
                  </a:moveTo>
                  <a:lnTo>
                    <a:pt x="55867" y="0"/>
                  </a:lnTo>
                  <a:lnTo>
                    <a:pt x="55867" y="40627"/>
                  </a:lnTo>
                  <a:lnTo>
                    <a:pt x="0" y="40627"/>
                  </a:lnTo>
                  <a:lnTo>
                    <a:pt x="0" y="0"/>
                  </a:lnTo>
                  <a:close/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3432268" y="5095656"/>
              <a:ext cx="55880" cy="40640"/>
            </a:xfrm>
            <a:custGeom>
              <a:avLst/>
              <a:gdLst/>
              <a:ahLst/>
              <a:cxnLst/>
              <a:rect l="l" t="t" r="r" b="b"/>
              <a:pathLst>
                <a:path w="55879" h="40639">
                  <a:moveTo>
                    <a:pt x="55867" y="0"/>
                  </a:moveTo>
                  <a:lnTo>
                    <a:pt x="0" y="0"/>
                  </a:lnTo>
                  <a:lnTo>
                    <a:pt x="0" y="40627"/>
                  </a:lnTo>
                  <a:lnTo>
                    <a:pt x="55867" y="40627"/>
                  </a:lnTo>
                  <a:lnTo>
                    <a:pt x="55867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3432268" y="5095656"/>
              <a:ext cx="55880" cy="40640"/>
            </a:xfrm>
            <a:custGeom>
              <a:avLst/>
              <a:gdLst/>
              <a:ahLst/>
              <a:cxnLst/>
              <a:rect l="l" t="t" r="r" b="b"/>
              <a:pathLst>
                <a:path w="55879" h="40639">
                  <a:moveTo>
                    <a:pt x="0" y="0"/>
                  </a:moveTo>
                  <a:lnTo>
                    <a:pt x="55867" y="0"/>
                  </a:lnTo>
                  <a:lnTo>
                    <a:pt x="55867" y="40627"/>
                  </a:lnTo>
                  <a:lnTo>
                    <a:pt x="0" y="40627"/>
                  </a:lnTo>
                  <a:lnTo>
                    <a:pt x="0" y="0"/>
                  </a:lnTo>
                  <a:close/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1658105" y="7902997"/>
              <a:ext cx="250190" cy="73660"/>
            </a:xfrm>
            <a:custGeom>
              <a:avLst/>
              <a:gdLst/>
              <a:ahLst/>
              <a:cxnLst/>
              <a:rect l="l" t="t" r="r" b="b"/>
              <a:pathLst>
                <a:path w="250189" h="73659">
                  <a:moveTo>
                    <a:pt x="250151" y="0"/>
                  </a:moveTo>
                  <a:lnTo>
                    <a:pt x="0" y="0"/>
                  </a:lnTo>
                  <a:lnTo>
                    <a:pt x="0" y="73050"/>
                  </a:lnTo>
                  <a:lnTo>
                    <a:pt x="250151" y="73050"/>
                  </a:lnTo>
                  <a:lnTo>
                    <a:pt x="250151" y="0"/>
                  </a:lnTo>
                  <a:close/>
                </a:path>
              </a:pathLst>
            </a:custGeom>
            <a:solidFill>
              <a:srgbClr val="ECEC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1658105" y="7902997"/>
              <a:ext cx="250190" cy="73660"/>
            </a:xfrm>
            <a:custGeom>
              <a:avLst/>
              <a:gdLst/>
              <a:ahLst/>
              <a:cxnLst/>
              <a:rect l="l" t="t" r="r" b="b"/>
              <a:pathLst>
                <a:path w="250189" h="73659">
                  <a:moveTo>
                    <a:pt x="0" y="0"/>
                  </a:moveTo>
                  <a:lnTo>
                    <a:pt x="250151" y="0"/>
                  </a:lnTo>
                  <a:lnTo>
                    <a:pt x="250151" y="73050"/>
                  </a:lnTo>
                  <a:lnTo>
                    <a:pt x="0" y="73050"/>
                  </a:lnTo>
                  <a:lnTo>
                    <a:pt x="0" y="0"/>
                  </a:lnTo>
                  <a:close/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1754405" y="7847654"/>
              <a:ext cx="57785" cy="55880"/>
            </a:xfrm>
            <a:custGeom>
              <a:avLst/>
              <a:gdLst/>
              <a:ahLst/>
              <a:cxnLst/>
              <a:rect l="l" t="t" r="r" b="b"/>
              <a:pathLst>
                <a:path w="57785" h="55879">
                  <a:moveTo>
                    <a:pt x="57556" y="0"/>
                  </a:moveTo>
                  <a:lnTo>
                    <a:pt x="0" y="0"/>
                  </a:lnTo>
                  <a:lnTo>
                    <a:pt x="0" y="55346"/>
                  </a:lnTo>
                  <a:lnTo>
                    <a:pt x="57556" y="55346"/>
                  </a:lnTo>
                  <a:lnTo>
                    <a:pt x="57556" y="0"/>
                  </a:lnTo>
                  <a:close/>
                </a:path>
              </a:pathLst>
            </a:custGeom>
            <a:solidFill>
              <a:srgbClr val="ECEC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1754405" y="7847654"/>
              <a:ext cx="57785" cy="55880"/>
            </a:xfrm>
            <a:custGeom>
              <a:avLst/>
              <a:gdLst/>
              <a:ahLst/>
              <a:cxnLst/>
              <a:rect l="l" t="t" r="r" b="b"/>
              <a:pathLst>
                <a:path w="57785" h="55879">
                  <a:moveTo>
                    <a:pt x="0" y="0"/>
                  </a:moveTo>
                  <a:lnTo>
                    <a:pt x="57556" y="0"/>
                  </a:lnTo>
                  <a:lnTo>
                    <a:pt x="57556" y="55346"/>
                  </a:lnTo>
                  <a:lnTo>
                    <a:pt x="0" y="55346"/>
                  </a:lnTo>
                  <a:lnTo>
                    <a:pt x="0" y="0"/>
                  </a:lnTo>
                  <a:close/>
                </a:path>
              </a:pathLst>
            </a:custGeom>
            <a:ln w="634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3933572" y="7902997"/>
              <a:ext cx="250190" cy="73660"/>
            </a:xfrm>
            <a:custGeom>
              <a:avLst/>
              <a:gdLst/>
              <a:ahLst/>
              <a:cxnLst/>
              <a:rect l="l" t="t" r="r" b="b"/>
              <a:pathLst>
                <a:path w="250189" h="73659">
                  <a:moveTo>
                    <a:pt x="250151" y="0"/>
                  </a:moveTo>
                  <a:lnTo>
                    <a:pt x="0" y="0"/>
                  </a:lnTo>
                  <a:lnTo>
                    <a:pt x="0" y="73050"/>
                  </a:lnTo>
                  <a:lnTo>
                    <a:pt x="250151" y="73050"/>
                  </a:lnTo>
                  <a:lnTo>
                    <a:pt x="250151" y="0"/>
                  </a:lnTo>
                  <a:close/>
                </a:path>
              </a:pathLst>
            </a:custGeom>
            <a:solidFill>
              <a:srgbClr val="ECEC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3933572" y="7902997"/>
              <a:ext cx="250190" cy="73660"/>
            </a:xfrm>
            <a:custGeom>
              <a:avLst/>
              <a:gdLst/>
              <a:ahLst/>
              <a:cxnLst/>
              <a:rect l="l" t="t" r="r" b="b"/>
              <a:pathLst>
                <a:path w="250189" h="73659">
                  <a:moveTo>
                    <a:pt x="0" y="0"/>
                  </a:moveTo>
                  <a:lnTo>
                    <a:pt x="250151" y="0"/>
                  </a:lnTo>
                  <a:lnTo>
                    <a:pt x="250151" y="73050"/>
                  </a:lnTo>
                  <a:lnTo>
                    <a:pt x="0" y="73050"/>
                  </a:lnTo>
                  <a:lnTo>
                    <a:pt x="0" y="0"/>
                  </a:lnTo>
                  <a:close/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4029872" y="7847654"/>
              <a:ext cx="57785" cy="55880"/>
            </a:xfrm>
            <a:custGeom>
              <a:avLst/>
              <a:gdLst/>
              <a:ahLst/>
              <a:cxnLst/>
              <a:rect l="l" t="t" r="r" b="b"/>
              <a:pathLst>
                <a:path w="57785" h="55879">
                  <a:moveTo>
                    <a:pt x="57556" y="0"/>
                  </a:moveTo>
                  <a:lnTo>
                    <a:pt x="0" y="0"/>
                  </a:lnTo>
                  <a:lnTo>
                    <a:pt x="0" y="55346"/>
                  </a:lnTo>
                  <a:lnTo>
                    <a:pt x="57556" y="55346"/>
                  </a:lnTo>
                  <a:lnTo>
                    <a:pt x="57556" y="0"/>
                  </a:lnTo>
                  <a:close/>
                </a:path>
              </a:pathLst>
            </a:custGeom>
            <a:solidFill>
              <a:srgbClr val="ECEC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4029872" y="7847654"/>
              <a:ext cx="57785" cy="55880"/>
            </a:xfrm>
            <a:custGeom>
              <a:avLst/>
              <a:gdLst/>
              <a:ahLst/>
              <a:cxnLst/>
              <a:rect l="l" t="t" r="r" b="b"/>
              <a:pathLst>
                <a:path w="57785" h="55879">
                  <a:moveTo>
                    <a:pt x="0" y="0"/>
                  </a:moveTo>
                  <a:lnTo>
                    <a:pt x="57556" y="0"/>
                  </a:lnTo>
                  <a:lnTo>
                    <a:pt x="57556" y="55346"/>
                  </a:lnTo>
                  <a:lnTo>
                    <a:pt x="0" y="55346"/>
                  </a:lnTo>
                  <a:lnTo>
                    <a:pt x="0" y="0"/>
                  </a:lnTo>
                  <a:close/>
                </a:path>
              </a:pathLst>
            </a:custGeom>
            <a:ln w="634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2350818" y="4408610"/>
              <a:ext cx="1576070" cy="481330"/>
            </a:xfrm>
            <a:custGeom>
              <a:avLst/>
              <a:gdLst/>
              <a:ahLst/>
              <a:cxnLst/>
              <a:rect l="l" t="t" r="r" b="b"/>
              <a:pathLst>
                <a:path w="1576070" h="481329">
                  <a:moveTo>
                    <a:pt x="1575650" y="0"/>
                  </a:moveTo>
                  <a:lnTo>
                    <a:pt x="0" y="0"/>
                  </a:lnTo>
                  <a:lnTo>
                    <a:pt x="0" y="480987"/>
                  </a:lnTo>
                  <a:lnTo>
                    <a:pt x="1575650" y="480987"/>
                  </a:lnTo>
                  <a:lnTo>
                    <a:pt x="1575650" y="0"/>
                  </a:lnTo>
                  <a:close/>
                </a:path>
              </a:pathLst>
            </a:custGeom>
            <a:solidFill>
              <a:srgbClr val="ECEC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2350818" y="4408610"/>
              <a:ext cx="1576070" cy="481330"/>
            </a:xfrm>
            <a:custGeom>
              <a:avLst/>
              <a:gdLst/>
              <a:ahLst/>
              <a:cxnLst/>
              <a:rect l="l" t="t" r="r" b="b"/>
              <a:pathLst>
                <a:path w="1576070" h="481329">
                  <a:moveTo>
                    <a:pt x="0" y="0"/>
                  </a:moveTo>
                  <a:lnTo>
                    <a:pt x="1575650" y="0"/>
                  </a:lnTo>
                  <a:lnTo>
                    <a:pt x="1575650" y="480987"/>
                  </a:lnTo>
                  <a:lnTo>
                    <a:pt x="0" y="480987"/>
                  </a:lnTo>
                  <a:lnTo>
                    <a:pt x="0" y="0"/>
                  </a:lnTo>
                  <a:close/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1521528" y="4756910"/>
              <a:ext cx="779780" cy="99695"/>
            </a:xfrm>
            <a:custGeom>
              <a:avLst/>
              <a:gdLst/>
              <a:ahLst/>
              <a:cxnLst/>
              <a:rect l="l" t="t" r="r" b="b"/>
              <a:pathLst>
                <a:path w="779780" h="99695">
                  <a:moveTo>
                    <a:pt x="779538" y="0"/>
                  </a:moveTo>
                  <a:lnTo>
                    <a:pt x="0" y="0"/>
                  </a:lnTo>
                  <a:lnTo>
                    <a:pt x="0" y="99517"/>
                  </a:lnTo>
                  <a:lnTo>
                    <a:pt x="779538" y="99517"/>
                  </a:lnTo>
                  <a:lnTo>
                    <a:pt x="779538" y="0"/>
                  </a:lnTo>
                  <a:close/>
                </a:path>
              </a:pathLst>
            </a:custGeom>
            <a:solidFill>
              <a:srgbClr val="ECEC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1521528" y="4756910"/>
              <a:ext cx="779780" cy="99695"/>
            </a:xfrm>
            <a:custGeom>
              <a:avLst/>
              <a:gdLst/>
              <a:ahLst/>
              <a:cxnLst/>
              <a:rect l="l" t="t" r="r" b="b"/>
              <a:pathLst>
                <a:path w="779780" h="99695">
                  <a:moveTo>
                    <a:pt x="0" y="0"/>
                  </a:moveTo>
                  <a:lnTo>
                    <a:pt x="779538" y="0"/>
                  </a:lnTo>
                  <a:lnTo>
                    <a:pt x="779538" y="99517"/>
                  </a:lnTo>
                  <a:lnTo>
                    <a:pt x="0" y="99517"/>
                  </a:lnTo>
                  <a:lnTo>
                    <a:pt x="0" y="0"/>
                  </a:lnTo>
                  <a:close/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2574391" y="3617185"/>
              <a:ext cx="2357755" cy="3395979"/>
            </a:xfrm>
            <a:custGeom>
              <a:avLst/>
              <a:gdLst/>
              <a:ahLst/>
              <a:cxnLst/>
              <a:rect l="l" t="t" r="r" b="b"/>
              <a:pathLst>
                <a:path w="2357754" h="3395979">
                  <a:moveTo>
                    <a:pt x="804735" y="1886102"/>
                  </a:moveTo>
                  <a:lnTo>
                    <a:pt x="735787" y="1894230"/>
                  </a:lnTo>
                  <a:lnTo>
                    <a:pt x="753389" y="1918868"/>
                  </a:lnTo>
                  <a:lnTo>
                    <a:pt x="0" y="2457018"/>
                  </a:lnTo>
                  <a:lnTo>
                    <a:pt x="3695" y="2462187"/>
                  </a:lnTo>
                  <a:lnTo>
                    <a:pt x="757085" y="1924037"/>
                  </a:lnTo>
                  <a:lnTo>
                    <a:pt x="774687" y="1948688"/>
                  </a:lnTo>
                  <a:lnTo>
                    <a:pt x="790473" y="1915807"/>
                  </a:lnTo>
                  <a:lnTo>
                    <a:pt x="804735" y="1886102"/>
                  </a:lnTo>
                  <a:close/>
                </a:path>
                <a:path w="2357754" h="3395979">
                  <a:moveTo>
                    <a:pt x="1534515" y="3362223"/>
                  </a:moveTo>
                  <a:lnTo>
                    <a:pt x="1528737" y="3359048"/>
                  </a:lnTo>
                  <a:lnTo>
                    <a:pt x="1473682" y="3328759"/>
                  </a:lnTo>
                  <a:lnTo>
                    <a:pt x="1473682" y="3359048"/>
                  </a:lnTo>
                  <a:lnTo>
                    <a:pt x="1036942" y="3359048"/>
                  </a:lnTo>
                  <a:lnTo>
                    <a:pt x="1036942" y="3365398"/>
                  </a:lnTo>
                  <a:lnTo>
                    <a:pt x="1473682" y="3365398"/>
                  </a:lnTo>
                  <a:lnTo>
                    <a:pt x="1473682" y="3395688"/>
                  </a:lnTo>
                  <a:lnTo>
                    <a:pt x="1528737" y="3365398"/>
                  </a:lnTo>
                  <a:lnTo>
                    <a:pt x="1534515" y="3362223"/>
                  </a:lnTo>
                  <a:close/>
                </a:path>
                <a:path w="2357754" h="3395979">
                  <a:moveTo>
                    <a:pt x="2181364" y="3359048"/>
                  </a:moveTo>
                  <a:lnTo>
                    <a:pt x="1744624" y="3359048"/>
                  </a:lnTo>
                  <a:lnTo>
                    <a:pt x="1744624" y="3328759"/>
                  </a:lnTo>
                  <a:lnTo>
                    <a:pt x="1683791" y="3362223"/>
                  </a:lnTo>
                  <a:lnTo>
                    <a:pt x="1744624" y="3395688"/>
                  </a:lnTo>
                  <a:lnTo>
                    <a:pt x="1744624" y="3365398"/>
                  </a:lnTo>
                  <a:lnTo>
                    <a:pt x="2181364" y="3365398"/>
                  </a:lnTo>
                  <a:lnTo>
                    <a:pt x="2181364" y="3359048"/>
                  </a:lnTo>
                  <a:close/>
                </a:path>
                <a:path w="2357754" h="3395979">
                  <a:moveTo>
                    <a:pt x="2357170" y="6286"/>
                  </a:moveTo>
                  <a:lnTo>
                    <a:pt x="2356193" y="0"/>
                  </a:lnTo>
                  <a:lnTo>
                    <a:pt x="1333436" y="159105"/>
                  </a:lnTo>
                  <a:lnTo>
                    <a:pt x="1327912" y="123532"/>
                  </a:lnTo>
                  <a:lnTo>
                    <a:pt x="1256487" y="174282"/>
                  </a:lnTo>
                  <a:lnTo>
                    <a:pt x="1339951" y="200964"/>
                  </a:lnTo>
                  <a:lnTo>
                    <a:pt x="1334516" y="166001"/>
                  </a:lnTo>
                  <a:lnTo>
                    <a:pt x="1334414" y="165379"/>
                  </a:lnTo>
                  <a:lnTo>
                    <a:pt x="2357170" y="6286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4383147" y="7360685"/>
              <a:ext cx="2182495" cy="0"/>
            </a:xfrm>
            <a:custGeom>
              <a:avLst/>
              <a:gdLst/>
              <a:ahLst/>
              <a:cxnLst/>
              <a:rect l="l" t="t" r="r" b="b"/>
              <a:pathLst>
                <a:path w="2182495">
                  <a:moveTo>
                    <a:pt x="0" y="0"/>
                  </a:moveTo>
                  <a:lnTo>
                    <a:pt x="2182190" y="0"/>
                  </a:lnTo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4383147" y="7624771"/>
              <a:ext cx="2182495" cy="0"/>
            </a:xfrm>
            <a:custGeom>
              <a:avLst/>
              <a:gdLst/>
              <a:ahLst/>
              <a:cxnLst/>
              <a:rect l="l" t="t" r="r" b="b"/>
              <a:pathLst>
                <a:path w="2182495">
                  <a:moveTo>
                    <a:pt x="0" y="0"/>
                  </a:moveTo>
                  <a:lnTo>
                    <a:pt x="2182190" y="0"/>
                  </a:lnTo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1770080" y="7360685"/>
              <a:ext cx="2182495" cy="0"/>
            </a:xfrm>
            <a:custGeom>
              <a:avLst/>
              <a:gdLst/>
              <a:ahLst/>
              <a:cxnLst/>
              <a:rect l="l" t="t" r="r" b="b"/>
              <a:pathLst>
                <a:path w="2182495">
                  <a:moveTo>
                    <a:pt x="0" y="0"/>
                  </a:moveTo>
                  <a:lnTo>
                    <a:pt x="2182190" y="0"/>
                  </a:lnTo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1770080" y="7624771"/>
              <a:ext cx="2182495" cy="0"/>
            </a:xfrm>
            <a:custGeom>
              <a:avLst/>
              <a:gdLst/>
              <a:ahLst/>
              <a:cxnLst/>
              <a:rect l="l" t="t" r="r" b="b"/>
              <a:pathLst>
                <a:path w="2182495">
                  <a:moveTo>
                    <a:pt x="0" y="0"/>
                  </a:moveTo>
                  <a:lnTo>
                    <a:pt x="2182190" y="0"/>
                  </a:lnTo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1214107" y="6290437"/>
              <a:ext cx="2182495" cy="0"/>
            </a:xfrm>
            <a:custGeom>
              <a:avLst/>
              <a:gdLst/>
              <a:ahLst/>
              <a:cxnLst/>
              <a:rect l="l" t="t" r="r" b="b"/>
              <a:pathLst>
                <a:path w="2182495">
                  <a:moveTo>
                    <a:pt x="0" y="0"/>
                  </a:moveTo>
                  <a:lnTo>
                    <a:pt x="2182190" y="0"/>
                  </a:lnTo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1214107" y="6554524"/>
              <a:ext cx="2182495" cy="0"/>
            </a:xfrm>
            <a:custGeom>
              <a:avLst/>
              <a:gdLst/>
              <a:ahLst/>
              <a:cxnLst/>
              <a:rect l="l" t="t" r="r" b="b"/>
              <a:pathLst>
                <a:path w="2182495">
                  <a:moveTo>
                    <a:pt x="0" y="0"/>
                  </a:moveTo>
                  <a:lnTo>
                    <a:pt x="2182190" y="0"/>
                  </a:lnTo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4494344" y="3913657"/>
              <a:ext cx="2182495" cy="0"/>
            </a:xfrm>
            <a:custGeom>
              <a:avLst/>
              <a:gdLst/>
              <a:ahLst/>
              <a:cxnLst/>
              <a:rect l="l" t="t" r="r" b="b"/>
              <a:pathLst>
                <a:path w="2182495">
                  <a:moveTo>
                    <a:pt x="0" y="0"/>
                  </a:moveTo>
                  <a:lnTo>
                    <a:pt x="2182190" y="0"/>
                  </a:lnTo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4494344" y="4177742"/>
              <a:ext cx="2182495" cy="0"/>
            </a:xfrm>
            <a:custGeom>
              <a:avLst/>
              <a:gdLst/>
              <a:ahLst/>
              <a:cxnLst/>
              <a:rect l="l" t="t" r="r" b="b"/>
              <a:pathLst>
                <a:path w="2182495">
                  <a:moveTo>
                    <a:pt x="0" y="0"/>
                  </a:moveTo>
                  <a:lnTo>
                    <a:pt x="2182190" y="0"/>
                  </a:lnTo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7" name="object 57"/>
          <p:cNvSpPr txBox="1"/>
          <p:nvPr/>
        </p:nvSpPr>
        <p:spPr>
          <a:xfrm>
            <a:off x="5164442" y="3219205"/>
            <a:ext cx="275590" cy="4756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950" u="heavy" dirty="0">
                <a:solidFill>
                  <a:srgbClr val="3C2B98"/>
                </a:solidFill>
                <a:uFill>
                  <a:solidFill>
                    <a:srgbClr val="3C2B98"/>
                  </a:solidFill>
                </a:uFill>
                <a:latin typeface="Arial"/>
                <a:cs typeface="Arial"/>
              </a:rPr>
              <a:t>A</a:t>
            </a:r>
            <a:endParaRPr sz="2950">
              <a:latin typeface="Arial"/>
              <a:cs typeface="Arial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2173706" y="5747191"/>
            <a:ext cx="275590" cy="4756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950" u="heavy" dirty="0">
                <a:solidFill>
                  <a:srgbClr val="3C2B98"/>
                </a:solidFill>
                <a:uFill>
                  <a:solidFill>
                    <a:srgbClr val="3C2B98"/>
                  </a:solidFill>
                </a:uFill>
                <a:latin typeface="Arial"/>
                <a:cs typeface="Arial"/>
              </a:rPr>
              <a:t>B</a:t>
            </a:r>
            <a:endParaRPr sz="2950">
              <a:latin typeface="Arial"/>
              <a:cs typeface="Arial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3181235" y="6789594"/>
            <a:ext cx="296545" cy="4756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950" u="heavy" dirty="0">
                <a:solidFill>
                  <a:srgbClr val="3C2B98"/>
                </a:solidFill>
                <a:uFill>
                  <a:solidFill>
                    <a:srgbClr val="3C2B98"/>
                  </a:solidFill>
                </a:uFill>
                <a:latin typeface="Arial"/>
                <a:cs typeface="Arial"/>
              </a:rPr>
              <a:t>C</a:t>
            </a:r>
            <a:endParaRPr sz="2950">
              <a:latin typeface="Arial"/>
              <a:cs typeface="Arial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4853711" y="6770061"/>
            <a:ext cx="296545" cy="4756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950" u="heavy" dirty="0">
                <a:solidFill>
                  <a:srgbClr val="3C2B98"/>
                </a:solidFill>
                <a:uFill>
                  <a:solidFill>
                    <a:srgbClr val="3C2B98"/>
                  </a:solidFill>
                </a:uFill>
                <a:latin typeface="Arial"/>
                <a:cs typeface="Arial"/>
              </a:rPr>
              <a:t>D</a:t>
            </a:r>
            <a:endParaRPr sz="2950">
              <a:latin typeface="Arial"/>
              <a:cs typeface="Arial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311899" y="8204019"/>
            <a:ext cx="252539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840230" algn="l"/>
              </a:tabLst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2.</a:t>
            </a:r>
            <a:r>
              <a:rPr sz="14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What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STRUT?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1400" b="1" i="1" dirty="0">
                <a:solidFill>
                  <a:srgbClr val="151616"/>
                </a:solidFill>
                <a:latin typeface="Arial"/>
                <a:cs typeface="Arial"/>
              </a:rPr>
              <a:t>2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 marks</a:t>
            </a:r>
            <a:endParaRPr sz="1400">
              <a:latin typeface="Arial"/>
              <a:cs typeface="Arial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311911" y="9450219"/>
            <a:ext cx="138620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3.</a:t>
            </a:r>
            <a:r>
              <a:rPr sz="14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What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TIE?</a:t>
            </a:r>
            <a:endParaRPr sz="1400">
              <a:latin typeface="Arial"/>
              <a:cs typeface="Arial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1869922" y="9450219"/>
            <a:ext cx="69786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i="1" dirty="0">
                <a:solidFill>
                  <a:srgbClr val="151616"/>
                </a:solidFill>
                <a:latin typeface="Arial"/>
                <a:cs typeface="Arial"/>
              </a:rPr>
              <a:t>2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 marks</a:t>
            </a:r>
            <a:endParaRPr sz="1400">
              <a:latin typeface="Arial"/>
              <a:cs typeface="Arial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1009660" y="682999"/>
            <a:ext cx="5537835" cy="297815"/>
          </a:xfrm>
          <a:prstGeom prst="rect">
            <a:avLst/>
          </a:prstGeom>
          <a:ln w="7200">
            <a:solidFill>
              <a:srgbClr val="DD2B1C"/>
            </a:solidFill>
          </a:ln>
        </p:spPr>
        <p:txBody>
          <a:bodyPr vert="horz" wrap="square" lIns="0" tIns="38735" rIns="0" bIns="0" rtlCol="0">
            <a:spAutoFit/>
          </a:bodyPr>
          <a:lstStyle/>
          <a:p>
            <a:pPr marL="153035">
              <a:lnSpc>
                <a:spcPct val="100000"/>
              </a:lnSpc>
              <a:spcBef>
                <a:spcPts val="305"/>
              </a:spcBef>
              <a:tabLst>
                <a:tab pos="1719580" algn="l"/>
              </a:tabLst>
            </a:pP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30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LINKS:</a:t>
            </a: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	</a:t>
            </a:r>
            <a:r>
              <a:rPr sz="1800" spc="-15" baseline="4629" dirty="0">
                <a:solidFill>
                  <a:srgbClr val="151616"/>
                </a:solidFill>
                <a:latin typeface="Arial"/>
                <a:cs typeface="Arial"/>
                <a:hlinkClick r:id="rId4"/>
              </a:rPr>
              <a:t>https://technologystudent.com/forcmom/dkforce1.htm</a:t>
            </a:r>
            <a:endParaRPr sz="1800" baseline="4629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24877" y="91760"/>
            <a:ext cx="5697855" cy="468630"/>
          </a:xfrm>
          <a:prstGeom prst="rect">
            <a:avLst/>
          </a:prstGeom>
        </p:spPr>
        <p:txBody>
          <a:bodyPr vert="horz" wrap="square" lIns="0" tIns="97155" rIns="0" bIns="0" rtlCol="0">
            <a:spAutoFit/>
          </a:bodyPr>
          <a:lstStyle/>
          <a:p>
            <a:pPr marL="568960">
              <a:lnSpc>
                <a:spcPct val="100000"/>
              </a:lnSpc>
              <a:spcBef>
                <a:spcPts val="765"/>
              </a:spcBef>
            </a:pP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EXAMINATION</a:t>
            </a:r>
            <a:r>
              <a:rPr sz="1600" b="1" u="sng" spc="-2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QUESTION</a:t>
            </a:r>
            <a:r>
              <a:rPr sz="1600" b="1" u="sng" spc="-2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-</a:t>
            </a:r>
            <a:r>
              <a:rPr sz="1600" b="1" u="sng" spc="-2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FORCES</a:t>
            </a:r>
            <a:r>
              <a:rPr sz="1600" b="1" u="sng" spc="-2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IN</a:t>
            </a:r>
            <a:r>
              <a:rPr sz="1600" b="1" u="sng" spc="-8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ACTION</a:t>
            </a:r>
            <a:endParaRPr sz="1600">
              <a:latin typeface="Arial"/>
              <a:cs typeface="Arial"/>
            </a:endParaRPr>
          </a:p>
          <a:p>
            <a:pPr marL="50800">
              <a:lnSpc>
                <a:spcPct val="100000"/>
              </a:lnSpc>
              <a:spcBef>
                <a:spcPts val="240"/>
              </a:spcBef>
              <a:tabLst>
                <a:tab pos="2066289" algn="l"/>
                <a:tab pos="3948429" algn="l"/>
              </a:tabLst>
            </a:pP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550" spc="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sz="550" spc="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55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550" spc="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550" spc="-10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https://www.facebook.com/groups/254963448192823/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25" u="sng" baseline="10101" dirty="0">
                <a:solidFill>
                  <a:srgbClr val="0000C4"/>
                </a:solidFill>
                <a:uFill>
                  <a:solidFill>
                    <a:srgbClr val="0000C4"/>
                  </a:solidFill>
                </a:uFill>
                <a:latin typeface="Arial"/>
                <a:cs typeface="Arial"/>
                <a:hlinkClick r:id="rId3"/>
              </a:rPr>
              <a:t>www.technologystudent.com</a:t>
            </a:r>
            <a:r>
              <a:rPr sz="825" baseline="10101" dirty="0">
                <a:solidFill>
                  <a:srgbClr val="0000C4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© 2023</a:t>
            </a:r>
            <a:r>
              <a:rPr sz="825" spc="682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825" spc="7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© </a:t>
            </a:r>
            <a:r>
              <a:rPr sz="825" spc="-30" baseline="10101" dirty="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endParaRPr sz="825" baseline="10101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09660" y="682999"/>
            <a:ext cx="5537835" cy="297815"/>
          </a:xfrm>
          <a:prstGeom prst="rect">
            <a:avLst/>
          </a:prstGeom>
          <a:ln w="7200">
            <a:solidFill>
              <a:srgbClr val="DD2B1C"/>
            </a:solidFill>
          </a:ln>
        </p:spPr>
        <p:txBody>
          <a:bodyPr vert="horz" wrap="square" lIns="0" tIns="38735" rIns="0" bIns="0" rtlCol="0">
            <a:spAutoFit/>
          </a:bodyPr>
          <a:lstStyle/>
          <a:p>
            <a:pPr marL="153035">
              <a:lnSpc>
                <a:spcPct val="100000"/>
              </a:lnSpc>
              <a:spcBef>
                <a:spcPts val="305"/>
              </a:spcBef>
              <a:tabLst>
                <a:tab pos="1719580" algn="l"/>
              </a:tabLst>
            </a:pP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30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LINKS:</a:t>
            </a: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	</a:t>
            </a:r>
            <a:r>
              <a:rPr sz="1800" spc="-15" baseline="4629" dirty="0">
                <a:solidFill>
                  <a:srgbClr val="151616"/>
                </a:solidFill>
                <a:latin typeface="Arial"/>
                <a:cs typeface="Arial"/>
                <a:hlinkClick r:id="rId4"/>
              </a:rPr>
              <a:t>https://technologystudent.com/forcmom/dkforce1.htm</a:t>
            </a:r>
            <a:endParaRPr sz="1800" baseline="4629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7845" y="1315043"/>
            <a:ext cx="7240270" cy="8350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4.</a:t>
            </a:r>
            <a:r>
              <a:rPr sz="1400" b="1" spc="-1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diagrams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below,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are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parts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computer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desk,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that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are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acted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on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by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different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forces.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620"/>
              </a:lnSpc>
              <a:spcBef>
                <a:spcPts val="1445"/>
              </a:spcBef>
            </a:pP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Draw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arrows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on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each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diagrams,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represent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each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forces,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you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named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question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1.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620"/>
              </a:lnSpc>
            </a:pP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3</a:t>
            </a:r>
            <a:r>
              <a:rPr sz="1400" b="1" i="1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684918" y="2263979"/>
            <a:ext cx="1335405" cy="1860550"/>
            <a:chOff x="684918" y="2263979"/>
            <a:chExt cx="1335405" cy="1860550"/>
          </a:xfrm>
        </p:grpSpPr>
        <p:sp>
          <p:nvSpPr>
            <p:cNvPr id="6" name="object 6"/>
            <p:cNvSpPr/>
            <p:nvPr/>
          </p:nvSpPr>
          <p:spPr>
            <a:xfrm>
              <a:off x="713073" y="3860912"/>
              <a:ext cx="1130935" cy="169545"/>
            </a:xfrm>
            <a:custGeom>
              <a:avLst/>
              <a:gdLst/>
              <a:ahLst/>
              <a:cxnLst/>
              <a:rect l="l" t="t" r="r" b="b"/>
              <a:pathLst>
                <a:path w="1130935" h="169545">
                  <a:moveTo>
                    <a:pt x="771410" y="0"/>
                  </a:moveTo>
                  <a:lnTo>
                    <a:pt x="390982" y="0"/>
                  </a:lnTo>
                  <a:lnTo>
                    <a:pt x="0" y="79248"/>
                  </a:lnTo>
                  <a:lnTo>
                    <a:pt x="0" y="169075"/>
                  </a:lnTo>
                  <a:lnTo>
                    <a:pt x="1130693" y="169075"/>
                  </a:lnTo>
                  <a:lnTo>
                    <a:pt x="1130693" y="68681"/>
                  </a:lnTo>
                  <a:lnTo>
                    <a:pt x="771410" y="0"/>
                  </a:lnTo>
                  <a:close/>
                </a:path>
              </a:pathLst>
            </a:custGeom>
            <a:solidFill>
              <a:srgbClr val="ECEC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713073" y="3860912"/>
              <a:ext cx="1130935" cy="169545"/>
            </a:xfrm>
            <a:custGeom>
              <a:avLst/>
              <a:gdLst/>
              <a:ahLst/>
              <a:cxnLst/>
              <a:rect l="l" t="t" r="r" b="b"/>
              <a:pathLst>
                <a:path w="1130935" h="169545">
                  <a:moveTo>
                    <a:pt x="0" y="79248"/>
                  </a:moveTo>
                  <a:lnTo>
                    <a:pt x="390982" y="0"/>
                  </a:lnTo>
                  <a:lnTo>
                    <a:pt x="771410" y="0"/>
                  </a:lnTo>
                  <a:lnTo>
                    <a:pt x="1130693" y="68681"/>
                  </a:lnTo>
                  <a:lnTo>
                    <a:pt x="1130693" y="169075"/>
                  </a:lnTo>
                  <a:lnTo>
                    <a:pt x="0" y="169075"/>
                  </a:lnTo>
                  <a:lnTo>
                    <a:pt x="0" y="79248"/>
                  </a:lnTo>
                  <a:close/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135763" y="3728814"/>
              <a:ext cx="322580" cy="132715"/>
            </a:xfrm>
            <a:custGeom>
              <a:avLst/>
              <a:gdLst/>
              <a:ahLst/>
              <a:cxnLst/>
              <a:rect l="l" t="t" r="r" b="b"/>
              <a:pathLst>
                <a:path w="322580" h="132714">
                  <a:moveTo>
                    <a:pt x="322300" y="0"/>
                  </a:moveTo>
                  <a:lnTo>
                    <a:pt x="0" y="0"/>
                  </a:lnTo>
                  <a:lnTo>
                    <a:pt x="0" y="132092"/>
                  </a:lnTo>
                  <a:lnTo>
                    <a:pt x="322300" y="132092"/>
                  </a:lnTo>
                  <a:lnTo>
                    <a:pt x="322300" y="0"/>
                  </a:lnTo>
                  <a:close/>
                </a:path>
              </a:pathLst>
            </a:custGeom>
            <a:solidFill>
              <a:srgbClr val="ECEC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135763" y="3728814"/>
              <a:ext cx="322580" cy="132715"/>
            </a:xfrm>
            <a:custGeom>
              <a:avLst/>
              <a:gdLst/>
              <a:ahLst/>
              <a:cxnLst/>
              <a:rect l="l" t="t" r="r" b="b"/>
              <a:pathLst>
                <a:path w="322580" h="132714">
                  <a:moveTo>
                    <a:pt x="0" y="0"/>
                  </a:moveTo>
                  <a:lnTo>
                    <a:pt x="322300" y="0"/>
                  </a:lnTo>
                  <a:lnTo>
                    <a:pt x="322300" y="132092"/>
                  </a:lnTo>
                  <a:lnTo>
                    <a:pt x="0" y="132092"/>
                  </a:lnTo>
                  <a:lnTo>
                    <a:pt x="0" y="0"/>
                  </a:lnTo>
                  <a:close/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857987" y="2267154"/>
              <a:ext cx="1150620" cy="1515745"/>
            </a:xfrm>
            <a:custGeom>
              <a:avLst/>
              <a:gdLst/>
              <a:ahLst/>
              <a:cxnLst/>
              <a:rect l="l" t="t" r="r" b="b"/>
              <a:pathLst>
                <a:path w="1150620" h="1515745">
                  <a:moveTo>
                    <a:pt x="131699" y="0"/>
                  </a:moveTo>
                  <a:lnTo>
                    <a:pt x="0" y="1462100"/>
                  </a:lnTo>
                  <a:lnTo>
                    <a:pt x="594474" y="1515643"/>
                  </a:lnTo>
                  <a:lnTo>
                    <a:pt x="1053033" y="1459763"/>
                  </a:lnTo>
                  <a:lnTo>
                    <a:pt x="1149997" y="383273"/>
                  </a:lnTo>
                  <a:lnTo>
                    <a:pt x="694042" y="50660"/>
                  </a:lnTo>
                  <a:lnTo>
                    <a:pt x="131699" y="0"/>
                  </a:lnTo>
                  <a:close/>
                </a:path>
              </a:pathLst>
            </a:custGeom>
            <a:solidFill>
              <a:srgbClr val="ECEC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857987" y="2267154"/>
              <a:ext cx="1150620" cy="1515745"/>
            </a:xfrm>
            <a:custGeom>
              <a:avLst/>
              <a:gdLst/>
              <a:ahLst/>
              <a:cxnLst/>
              <a:rect l="l" t="t" r="r" b="b"/>
              <a:pathLst>
                <a:path w="1150620" h="1515745">
                  <a:moveTo>
                    <a:pt x="131699" y="0"/>
                  </a:moveTo>
                  <a:lnTo>
                    <a:pt x="694042" y="50660"/>
                  </a:lnTo>
                  <a:lnTo>
                    <a:pt x="1149997" y="383273"/>
                  </a:lnTo>
                  <a:lnTo>
                    <a:pt x="1053033" y="1459763"/>
                  </a:lnTo>
                  <a:lnTo>
                    <a:pt x="594474" y="1515643"/>
                  </a:lnTo>
                  <a:lnTo>
                    <a:pt x="0" y="1462100"/>
                  </a:lnTo>
                  <a:lnTo>
                    <a:pt x="131699" y="0"/>
                  </a:lnTo>
                  <a:close/>
                </a:path>
              </a:pathLst>
            </a:custGeom>
            <a:ln w="634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478001" y="2316362"/>
              <a:ext cx="58419" cy="643890"/>
            </a:xfrm>
            <a:custGeom>
              <a:avLst/>
              <a:gdLst/>
              <a:ahLst/>
              <a:cxnLst/>
              <a:rect l="l" t="t" r="r" b="b"/>
              <a:pathLst>
                <a:path w="58419" h="643889">
                  <a:moveTo>
                    <a:pt x="57962" y="0"/>
                  </a:moveTo>
                  <a:lnTo>
                    <a:pt x="0" y="643483"/>
                  </a:lnTo>
                </a:path>
              </a:pathLst>
            </a:custGeom>
            <a:ln w="634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531914" y="2377501"/>
              <a:ext cx="361950" cy="287655"/>
            </a:xfrm>
            <a:custGeom>
              <a:avLst/>
              <a:gdLst/>
              <a:ahLst/>
              <a:cxnLst/>
              <a:rect l="l" t="t" r="r" b="b"/>
              <a:pathLst>
                <a:path w="361950" h="287655">
                  <a:moveTo>
                    <a:pt x="0" y="0"/>
                  </a:moveTo>
                  <a:lnTo>
                    <a:pt x="361391" y="287197"/>
                  </a:lnTo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526702" y="2435385"/>
              <a:ext cx="361950" cy="287655"/>
            </a:xfrm>
            <a:custGeom>
              <a:avLst/>
              <a:gdLst/>
              <a:ahLst/>
              <a:cxnLst/>
              <a:rect l="l" t="t" r="r" b="b"/>
              <a:pathLst>
                <a:path w="361950" h="287655">
                  <a:moveTo>
                    <a:pt x="0" y="0"/>
                  </a:moveTo>
                  <a:lnTo>
                    <a:pt x="361391" y="287197"/>
                  </a:lnTo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520064" y="2509059"/>
              <a:ext cx="361950" cy="287655"/>
            </a:xfrm>
            <a:custGeom>
              <a:avLst/>
              <a:gdLst/>
              <a:ahLst/>
              <a:cxnLst/>
              <a:rect l="l" t="t" r="r" b="b"/>
              <a:pathLst>
                <a:path w="361950" h="287655">
                  <a:moveTo>
                    <a:pt x="0" y="0"/>
                  </a:moveTo>
                  <a:lnTo>
                    <a:pt x="361391" y="287197"/>
                  </a:lnTo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513904" y="2577470"/>
              <a:ext cx="361950" cy="287655"/>
            </a:xfrm>
            <a:custGeom>
              <a:avLst/>
              <a:gdLst/>
              <a:ahLst/>
              <a:cxnLst/>
              <a:rect l="l" t="t" r="r" b="b"/>
              <a:pathLst>
                <a:path w="361950" h="287655">
                  <a:moveTo>
                    <a:pt x="0" y="0"/>
                  </a:moveTo>
                  <a:lnTo>
                    <a:pt x="361391" y="287197"/>
                  </a:lnTo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691268" y="4034563"/>
              <a:ext cx="1320800" cy="83820"/>
            </a:xfrm>
            <a:custGeom>
              <a:avLst/>
              <a:gdLst/>
              <a:ahLst/>
              <a:cxnLst/>
              <a:rect l="l" t="t" r="r" b="b"/>
              <a:pathLst>
                <a:path w="1320800" h="83820">
                  <a:moveTo>
                    <a:pt x="1320292" y="0"/>
                  </a:moveTo>
                  <a:lnTo>
                    <a:pt x="0" y="0"/>
                  </a:lnTo>
                  <a:lnTo>
                    <a:pt x="0" y="83388"/>
                  </a:lnTo>
                  <a:lnTo>
                    <a:pt x="1320292" y="83388"/>
                  </a:lnTo>
                  <a:lnTo>
                    <a:pt x="1320292" y="0"/>
                  </a:lnTo>
                  <a:close/>
                </a:path>
              </a:pathLst>
            </a:custGeom>
            <a:ln w="127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196080" y="3618943"/>
              <a:ext cx="817880" cy="417830"/>
            </a:xfrm>
            <a:custGeom>
              <a:avLst/>
              <a:gdLst/>
              <a:ahLst/>
              <a:cxnLst/>
              <a:rect l="l" t="t" r="r" b="b"/>
              <a:pathLst>
                <a:path w="817880" h="417829">
                  <a:moveTo>
                    <a:pt x="817384" y="0"/>
                  </a:moveTo>
                  <a:lnTo>
                    <a:pt x="0" y="417385"/>
                  </a:lnTo>
                  <a:lnTo>
                    <a:pt x="178930" y="414324"/>
                  </a:lnTo>
                  <a:lnTo>
                    <a:pt x="816254" y="91401"/>
                  </a:lnTo>
                  <a:lnTo>
                    <a:pt x="81738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196080" y="3618943"/>
              <a:ext cx="817880" cy="417830"/>
            </a:xfrm>
            <a:custGeom>
              <a:avLst/>
              <a:gdLst/>
              <a:ahLst/>
              <a:cxnLst/>
              <a:rect l="l" t="t" r="r" b="b"/>
              <a:pathLst>
                <a:path w="817880" h="417829">
                  <a:moveTo>
                    <a:pt x="817384" y="0"/>
                  </a:moveTo>
                  <a:lnTo>
                    <a:pt x="0" y="417385"/>
                  </a:lnTo>
                  <a:lnTo>
                    <a:pt x="178930" y="414324"/>
                  </a:lnTo>
                  <a:lnTo>
                    <a:pt x="816254" y="91401"/>
                  </a:lnTo>
                  <a:lnTo>
                    <a:pt x="817384" y="0"/>
                  </a:lnTo>
                  <a:close/>
                </a:path>
              </a:pathLst>
            </a:custGeom>
            <a:ln w="127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 txBox="1"/>
          <p:nvPr/>
        </p:nvSpPr>
        <p:spPr>
          <a:xfrm>
            <a:off x="1207020" y="4145746"/>
            <a:ext cx="287020" cy="4953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3050" u="heavy" spc="20" dirty="0">
                <a:solidFill>
                  <a:srgbClr val="3C2B98"/>
                </a:solidFill>
                <a:uFill>
                  <a:solidFill>
                    <a:srgbClr val="3C2B98"/>
                  </a:solidFill>
                </a:uFill>
                <a:latin typeface="Arial"/>
                <a:cs typeface="Arial"/>
              </a:rPr>
              <a:t>A</a:t>
            </a:r>
            <a:endParaRPr sz="3050">
              <a:latin typeface="Arial"/>
              <a:cs typeface="Arial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2015298" y="3581723"/>
            <a:ext cx="139065" cy="757555"/>
          </a:xfrm>
          <a:custGeom>
            <a:avLst/>
            <a:gdLst/>
            <a:ahLst/>
            <a:cxnLst/>
            <a:rect l="l" t="t" r="r" b="b"/>
            <a:pathLst>
              <a:path w="139064" h="757554">
                <a:moveTo>
                  <a:pt x="0" y="0"/>
                </a:moveTo>
                <a:lnTo>
                  <a:pt x="138976" y="0"/>
                </a:lnTo>
                <a:lnTo>
                  <a:pt x="138976" y="757301"/>
                </a:lnTo>
                <a:lnTo>
                  <a:pt x="0" y="757301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2" name="object 22"/>
          <p:cNvGrpSpPr/>
          <p:nvPr/>
        </p:nvGrpSpPr>
        <p:grpSpPr>
          <a:xfrm>
            <a:off x="3093314" y="3366187"/>
            <a:ext cx="1421765" cy="1420495"/>
            <a:chOff x="3093314" y="3366187"/>
            <a:chExt cx="1421765" cy="1420495"/>
          </a:xfrm>
        </p:grpSpPr>
        <p:sp>
          <p:nvSpPr>
            <p:cNvPr id="23" name="object 23"/>
            <p:cNvSpPr/>
            <p:nvPr/>
          </p:nvSpPr>
          <p:spPr>
            <a:xfrm>
              <a:off x="4396446" y="3372537"/>
              <a:ext cx="112395" cy="1407795"/>
            </a:xfrm>
            <a:custGeom>
              <a:avLst/>
              <a:gdLst/>
              <a:ahLst/>
              <a:cxnLst/>
              <a:rect l="l" t="t" r="r" b="b"/>
              <a:pathLst>
                <a:path w="112395" h="1407795">
                  <a:moveTo>
                    <a:pt x="0" y="0"/>
                  </a:moveTo>
                  <a:lnTo>
                    <a:pt x="111836" y="0"/>
                  </a:lnTo>
                  <a:lnTo>
                    <a:pt x="111836" y="1407541"/>
                  </a:lnTo>
                  <a:lnTo>
                    <a:pt x="0" y="1407541"/>
                  </a:lnTo>
                  <a:lnTo>
                    <a:pt x="0" y="0"/>
                  </a:lnTo>
                  <a:close/>
                </a:path>
              </a:pathLst>
            </a:custGeom>
            <a:ln w="126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3099664" y="3596774"/>
              <a:ext cx="1297305" cy="89535"/>
            </a:xfrm>
            <a:custGeom>
              <a:avLst/>
              <a:gdLst/>
              <a:ahLst/>
              <a:cxnLst/>
              <a:rect l="l" t="t" r="r" b="b"/>
              <a:pathLst>
                <a:path w="1297304" h="89535">
                  <a:moveTo>
                    <a:pt x="0" y="0"/>
                  </a:moveTo>
                  <a:lnTo>
                    <a:pt x="1296784" y="0"/>
                  </a:lnTo>
                  <a:lnTo>
                    <a:pt x="1296784" y="89471"/>
                  </a:lnTo>
                  <a:lnTo>
                    <a:pt x="0" y="89471"/>
                  </a:lnTo>
                  <a:lnTo>
                    <a:pt x="0" y="0"/>
                  </a:lnTo>
                  <a:close/>
                </a:path>
              </a:pathLst>
            </a:custGeom>
            <a:ln w="127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3262570" y="3687082"/>
              <a:ext cx="1132840" cy="853440"/>
            </a:xfrm>
            <a:custGeom>
              <a:avLst/>
              <a:gdLst/>
              <a:ahLst/>
              <a:cxnLst/>
              <a:rect l="l" t="t" r="r" b="b"/>
              <a:pathLst>
                <a:path w="1132839" h="853439">
                  <a:moveTo>
                    <a:pt x="172427" y="12"/>
                  </a:moveTo>
                  <a:lnTo>
                    <a:pt x="1132370" y="726757"/>
                  </a:lnTo>
                  <a:lnTo>
                    <a:pt x="1132509" y="853414"/>
                  </a:lnTo>
                  <a:lnTo>
                    <a:pt x="0" y="0"/>
                  </a:lnTo>
                  <a:lnTo>
                    <a:pt x="172427" y="12"/>
                  </a:lnTo>
                  <a:close/>
                </a:path>
              </a:pathLst>
            </a:custGeom>
            <a:ln w="127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6" name="object 26"/>
          <p:cNvSpPr txBox="1"/>
          <p:nvPr/>
        </p:nvSpPr>
        <p:spPr>
          <a:xfrm>
            <a:off x="3549967" y="4155881"/>
            <a:ext cx="28003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u="heavy" dirty="0">
                <a:solidFill>
                  <a:srgbClr val="3C2B98"/>
                </a:solidFill>
                <a:uFill>
                  <a:solidFill>
                    <a:srgbClr val="3C2B98"/>
                  </a:solidFill>
                </a:uFill>
                <a:latin typeface="Arial"/>
                <a:cs typeface="Arial"/>
              </a:rPr>
              <a:t>B</a:t>
            </a:r>
            <a:endParaRPr sz="3000">
              <a:latin typeface="Arial"/>
              <a:cs typeface="Arial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6227683" y="3052641"/>
            <a:ext cx="112395" cy="2139950"/>
          </a:xfrm>
          <a:custGeom>
            <a:avLst/>
            <a:gdLst/>
            <a:ahLst/>
            <a:cxnLst/>
            <a:rect l="l" t="t" r="r" b="b"/>
            <a:pathLst>
              <a:path w="112395" h="2139950">
                <a:moveTo>
                  <a:pt x="0" y="0"/>
                </a:moveTo>
                <a:lnTo>
                  <a:pt x="111836" y="0"/>
                </a:lnTo>
                <a:lnTo>
                  <a:pt x="111836" y="2139467"/>
                </a:lnTo>
                <a:lnTo>
                  <a:pt x="0" y="2139467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5620168" y="4365342"/>
            <a:ext cx="253365" cy="4038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450" u="heavy" spc="20" dirty="0">
                <a:solidFill>
                  <a:srgbClr val="3C2B98"/>
                </a:solidFill>
                <a:uFill>
                  <a:solidFill>
                    <a:srgbClr val="3C2B98"/>
                  </a:solidFill>
                </a:uFill>
                <a:latin typeface="Arial"/>
                <a:cs typeface="Arial"/>
              </a:rPr>
              <a:t>C</a:t>
            </a:r>
            <a:endParaRPr sz="245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6666624" y="4359500"/>
            <a:ext cx="253365" cy="4038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450" u="heavy" spc="20" dirty="0">
                <a:solidFill>
                  <a:srgbClr val="3C2B98"/>
                </a:solidFill>
                <a:uFill>
                  <a:solidFill>
                    <a:srgbClr val="3C2B98"/>
                  </a:solidFill>
                </a:uFill>
                <a:latin typeface="Arial"/>
                <a:cs typeface="Arial"/>
              </a:rPr>
              <a:t>D</a:t>
            </a:r>
            <a:endParaRPr sz="245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90245" y="5401243"/>
            <a:ext cx="7216775" cy="437515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700" marR="5080">
              <a:lnSpc>
                <a:spcPts val="1560"/>
              </a:lnSpc>
              <a:spcBef>
                <a:spcPts val="250"/>
              </a:spcBef>
              <a:tabLst>
                <a:tab pos="2522220" algn="l"/>
              </a:tabLst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5.</a:t>
            </a:r>
            <a:r>
              <a:rPr sz="1400" b="1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Draw</a:t>
            </a:r>
            <a:r>
              <a:rPr sz="1400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piece</a:t>
            </a:r>
            <a:r>
              <a:rPr sz="14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furniture</a:t>
            </a:r>
            <a:r>
              <a:rPr sz="1400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4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label</a:t>
            </a:r>
            <a:r>
              <a:rPr sz="1400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struts</a:t>
            </a:r>
            <a:r>
              <a:rPr sz="14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400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ties.</a:t>
            </a:r>
            <a:r>
              <a:rPr sz="1400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Explain</a:t>
            </a:r>
            <a:r>
              <a:rPr sz="14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forces</a:t>
            </a:r>
            <a:r>
              <a:rPr sz="1400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acting</a:t>
            </a:r>
            <a:r>
              <a:rPr sz="14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on</a:t>
            </a:r>
            <a:r>
              <a:rPr sz="1400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each</a:t>
            </a:r>
            <a:r>
              <a:rPr sz="1400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of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important</a:t>
            </a:r>
            <a:r>
              <a:rPr sz="1400" spc="-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members/parts.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4</a:t>
            </a:r>
            <a:r>
              <a:rPr sz="1400" b="1" i="1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258</Words>
  <Application>Microsoft Office PowerPoint</Application>
  <PresentationFormat>Custom</PresentationFormat>
  <Paragraphs>23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forces1.cdr</dc:title>
  <dc:creator>BY V.RYAN</dc:creator>
  <cp:keywords>EXAMINATION QUESTIONS - STRUCTURAL FORCES</cp:keywords>
  <cp:lastModifiedBy>Vincent RYan</cp:lastModifiedBy>
  <cp:revision>1</cp:revision>
  <dcterms:created xsi:type="dcterms:W3CDTF">2023-08-30T12:48:14Z</dcterms:created>
  <dcterms:modified xsi:type="dcterms:W3CDTF">2023-08-30T12:48:33Z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2023-08-30T00:00:00Z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2023-08-30T00:00:00Z</vt:filetime>
  </property>
  <property fmtid="{D5CDD505-2E9C-101B-9397-08002B2CF9AE}" pid="5" name="Producer">
    <vt:lpwstr>Corel PDF Engine Version 19.1.0.419</vt:lpwstr>
  </property>
</Properties>
</file>