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B9C4-0D5D-4841-A288-A220470D8DA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0EFC-0342-41DC-9F14-8A3F4B58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91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B9C4-0D5D-4841-A288-A220470D8DA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0EFC-0342-41DC-9F14-8A3F4B58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2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B9C4-0D5D-4841-A288-A220470D8DA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0EFC-0342-41DC-9F14-8A3F4B58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47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B9C4-0D5D-4841-A288-A220470D8DA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0EFC-0342-41DC-9F14-8A3F4B58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97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B9C4-0D5D-4841-A288-A220470D8DA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0EFC-0342-41DC-9F14-8A3F4B58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22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B9C4-0D5D-4841-A288-A220470D8DA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0EFC-0342-41DC-9F14-8A3F4B58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05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B9C4-0D5D-4841-A288-A220470D8DA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0EFC-0342-41DC-9F14-8A3F4B58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70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B9C4-0D5D-4841-A288-A220470D8DA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0EFC-0342-41DC-9F14-8A3F4B58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91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B9C4-0D5D-4841-A288-A220470D8DA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0EFC-0342-41DC-9F14-8A3F4B58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42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B9C4-0D5D-4841-A288-A220470D8DA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0EFC-0342-41DC-9F14-8A3F4B58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96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B9C4-0D5D-4841-A288-A220470D8DA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0EFC-0342-41DC-9F14-8A3F4B58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5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DB9C4-0D5D-4841-A288-A220470D8DA8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A0EFC-0342-41DC-9F14-8A3F4B58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08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joints/iron5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F75BE40C-FECC-45E1-ACCA-70AD3A4C83CE}"/>
              </a:ext>
            </a:extLst>
          </p:cNvPr>
          <p:cNvGrpSpPr/>
          <p:nvPr/>
        </p:nvGrpSpPr>
        <p:grpSpPr>
          <a:xfrm>
            <a:off x="0" y="103888"/>
            <a:ext cx="6858000" cy="9698224"/>
            <a:chOff x="0" y="103888"/>
            <a:chExt cx="6858000" cy="9698224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94DA9FD2-0874-4F7C-8A3F-71DE12562A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3888"/>
              <a:ext cx="6858000" cy="969822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1927E90-DE03-4237-921D-09C07A411784}"/>
                </a:ext>
              </a:extLst>
            </p:cNvPr>
            <p:cNvSpPr/>
            <p:nvPr/>
          </p:nvSpPr>
          <p:spPr>
            <a:xfrm>
              <a:off x="243840" y="1597152"/>
              <a:ext cx="6437376" cy="4023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128E303-1EF7-42A9-B52B-E0933744D23C}"/>
                </a:ext>
              </a:extLst>
            </p:cNvPr>
            <p:cNvSpPr/>
            <p:nvPr/>
          </p:nvSpPr>
          <p:spPr>
            <a:xfrm>
              <a:off x="210312" y="2395728"/>
              <a:ext cx="6437376" cy="4023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hlinkClick r:id="rId3"/>
              <a:extLst>
                <a:ext uri="{FF2B5EF4-FFF2-40B4-BE49-F238E27FC236}">
                  <a16:creationId xmlns:a16="http://schemas.microsoft.com/office/drawing/2014/main" id="{FDBAAD86-D793-45A8-99DC-8E4A095CFE56}"/>
                </a:ext>
              </a:extLst>
            </p:cNvPr>
            <p:cNvSpPr/>
            <p:nvPr/>
          </p:nvSpPr>
          <p:spPr>
            <a:xfrm>
              <a:off x="2706624" y="865632"/>
              <a:ext cx="2938272" cy="1706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32130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2</cp:revision>
  <dcterms:created xsi:type="dcterms:W3CDTF">2021-01-18T20:58:15Z</dcterms:created>
  <dcterms:modified xsi:type="dcterms:W3CDTF">2021-01-18T20:59:49Z</dcterms:modified>
</cp:coreProperties>
</file>