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10693400" cy="7562850"/>
  <p:notesSz cx="10693400" cy="756285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50" y="6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12/19/2022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12/19/2022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12/19/2022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12/19/2022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12/19/2022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4670" y="302514"/>
            <a:ext cx="9624060" cy="121005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9455"/>
            <a:ext cx="9624060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12/19/2022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hyperlink" Target="https://technologystudent.com/joints/bolt2.htm" TargetMode="External"/><Relationship Id="rId7" Type="http://schemas.openxmlformats.org/officeDocument/2006/relationships/image" Target="../media/image4.png"/><Relationship Id="rId2" Type="http://schemas.openxmlformats.org/officeDocument/2006/relationships/hyperlink" Target="http://www.technologystudent.com/" TargetMode="Externa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10" Type="http://schemas.openxmlformats.org/officeDocument/2006/relationships/image" Target="../media/image7.png"/><Relationship Id="rId4" Type="http://schemas.openxmlformats.org/officeDocument/2006/relationships/image" Target="../media/image1.png"/><Relationship Id="rId9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027780" y="943890"/>
            <a:ext cx="5199380" cy="549275"/>
          </a:xfrm>
          <a:prstGeom prst="rect">
            <a:avLst/>
          </a:prstGeom>
        </p:spPr>
        <p:txBody>
          <a:bodyPr vert="horz" wrap="square" lIns="0" tIns="28575" rIns="0" bIns="0" rtlCol="0">
            <a:spAutoFit/>
          </a:bodyPr>
          <a:lstStyle/>
          <a:p>
            <a:pPr marL="12700" marR="5080" algn="just">
              <a:lnSpc>
                <a:spcPts val="1340"/>
              </a:lnSpc>
              <a:spcBef>
                <a:spcPts val="225"/>
              </a:spcBef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1.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151616"/>
                </a:solidFill>
                <a:latin typeface="Arial"/>
                <a:cs typeface="Arial"/>
              </a:rPr>
              <a:t>bolt</a:t>
            </a:r>
            <a:r>
              <a:rPr sz="1200" spc="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seen</a:t>
            </a:r>
            <a:r>
              <a:rPr sz="1200" spc="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opposite</a:t>
            </a:r>
            <a:r>
              <a:rPr sz="1200" spc="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151616"/>
                </a:solidFill>
                <a:latin typeface="Arial"/>
                <a:cs typeface="Arial"/>
              </a:rPr>
              <a:t>is</a:t>
            </a:r>
            <a:r>
              <a:rPr sz="1200" spc="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200" spc="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Countersunk</a:t>
            </a:r>
            <a:r>
              <a:rPr sz="1200" spc="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Head</a:t>
            </a:r>
            <a:r>
              <a:rPr sz="1200" spc="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Machine</a:t>
            </a:r>
            <a:r>
              <a:rPr sz="1200" spc="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Bolt.</a:t>
            </a:r>
            <a:r>
              <a:rPr sz="1200" spc="-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200" spc="-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wing</a:t>
            </a:r>
            <a:r>
              <a:rPr sz="1200" spc="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nut</a:t>
            </a:r>
            <a:r>
              <a:rPr sz="1200" spc="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151616"/>
                </a:solidFill>
                <a:latin typeface="Arial"/>
                <a:cs typeface="Arial"/>
              </a:rPr>
              <a:t>is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used</a:t>
            </a:r>
            <a:r>
              <a:rPr sz="1200" spc="-1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151616"/>
                </a:solidFill>
                <a:latin typeface="Arial"/>
                <a:cs typeface="Arial"/>
              </a:rPr>
              <a:t>in</a:t>
            </a:r>
            <a:r>
              <a:rPr sz="1200" spc="-1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place</a:t>
            </a:r>
            <a:r>
              <a:rPr sz="1200" spc="-1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200" spc="-1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200" spc="-1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151616"/>
                </a:solidFill>
                <a:latin typeface="Arial"/>
                <a:cs typeface="Arial"/>
              </a:rPr>
              <a:t>typical</a:t>
            </a:r>
            <a:r>
              <a:rPr sz="1200" spc="2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nut.</a:t>
            </a:r>
            <a:r>
              <a:rPr sz="1200" spc="-1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Give</a:t>
            </a:r>
            <a:r>
              <a:rPr sz="1200" spc="-1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one</a:t>
            </a:r>
            <a:r>
              <a:rPr sz="1200" spc="-1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advantage</a:t>
            </a:r>
            <a:r>
              <a:rPr sz="1200" spc="-1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sz="1200" spc="-1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disadvantage</a:t>
            </a:r>
            <a:r>
              <a:rPr sz="1200" spc="-1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200" spc="-1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using</a:t>
            </a:r>
            <a:r>
              <a:rPr sz="1200" spc="-1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200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wing</a:t>
            </a:r>
            <a:r>
              <a:rPr sz="1200" spc="-1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nut.</a:t>
            </a:r>
            <a:endParaRPr sz="12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38237" y="776174"/>
            <a:ext cx="1668145" cy="379095"/>
          </a:xfrm>
          <a:prstGeom prst="rect">
            <a:avLst/>
          </a:prstGeom>
        </p:spPr>
        <p:txBody>
          <a:bodyPr vert="horz" wrap="square" lIns="0" tIns="28575" rIns="0" bIns="0" rtlCol="0">
            <a:spAutoFit/>
          </a:bodyPr>
          <a:lstStyle/>
          <a:p>
            <a:pPr marL="12700" marR="5080" indent="118110">
              <a:lnSpc>
                <a:spcPts val="1340"/>
              </a:lnSpc>
              <a:spcBef>
                <a:spcPts val="225"/>
              </a:spcBef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MACHINE</a:t>
            </a:r>
            <a:r>
              <a:rPr sz="1200" spc="-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SCREW</a:t>
            </a:r>
            <a:r>
              <a:rPr sz="1200" spc="-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50" dirty="0">
                <a:solidFill>
                  <a:srgbClr val="151616"/>
                </a:solidFill>
                <a:latin typeface="Arial"/>
                <a:cs typeface="Arial"/>
              </a:rPr>
              <a:t>-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COUNTERSUNK</a:t>
            </a:r>
            <a:r>
              <a:rPr sz="1200" spc="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HEAD</a:t>
            </a:r>
            <a:endParaRPr sz="12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890434" y="1832483"/>
            <a:ext cx="5473065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5459730" algn="l"/>
              </a:tabLst>
            </a:pP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ADVANTAGE:</a:t>
            </a:r>
            <a:endParaRPr sz="1400" dirty="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890434" y="2626585"/>
            <a:ext cx="5473065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5459730" algn="l"/>
              </a:tabLst>
            </a:pP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DISADVANTAGE:</a:t>
            </a:r>
            <a:endParaRPr sz="1400" dirty="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623434" y="6057989"/>
            <a:ext cx="4606925" cy="379095"/>
          </a:xfrm>
          <a:prstGeom prst="rect">
            <a:avLst/>
          </a:prstGeom>
        </p:spPr>
        <p:txBody>
          <a:bodyPr vert="horz" wrap="square" lIns="0" tIns="28575" rIns="0" bIns="0" rtlCol="0">
            <a:spAutoFit/>
          </a:bodyPr>
          <a:lstStyle/>
          <a:p>
            <a:pPr marL="12700" marR="5080">
              <a:lnSpc>
                <a:spcPts val="1340"/>
              </a:lnSpc>
              <a:spcBef>
                <a:spcPts val="225"/>
              </a:spcBef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3.</a:t>
            </a:r>
            <a:r>
              <a:rPr sz="1200" spc="10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In</a:t>
            </a:r>
            <a:r>
              <a:rPr sz="1200" spc="10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spc="1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space</a:t>
            </a:r>
            <a:r>
              <a:rPr sz="1200" spc="10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opposite,</a:t>
            </a:r>
            <a:r>
              <a:rPr sz="1200" spc="10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draw</a:t>
            </a:r>
            <a:r>
              <a:rPr sz="1200" spc="1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200" spc="10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Pan</a:t>
            </a:r>
            <a:r>
              <a:rPr sz="1200" spc="10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Head</a:t>
            </a:r>
            <a:r>
              <a:rPr sz="1200" spc="1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machine</a:t>
            </a:r>
            <a:r>
              <a:rPr sz="1200" spc="10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screw</a:t>
            </a:r>
            <a:r>
              <a:rPr sz="1200" spc="1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with</a:t>
            </a:r>
            <a:r>
              <a:rPr sz="1200" spc="10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50" dirty="0">
                <a:solidFill>
                  <a:srgbClr val="151616"/>
                </a:solidFill>
                <a:latin typeface="Arial"/>
                <a:cs typeface="Arial"/>
              </a:rPr>
              <a:t>a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spring</a:t>
            </a:r>
            <a:r>
              <a:rPr sz="1200" spc="-1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washer</a:t>
            </a:r>
            <a:r>
              <a:rPr sz="1200" spc="-114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sz="1200" spc="-114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nut.</a:t>
            </a:r>
            <a:endParaRPr sz="12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56716" y="5382648"/>
            <a:ext cx="5257800" cy="1909445"/>
          </a:xfrm>
          <a:prstGeom prst="rect">
            <a:avLst/>
          </a:prstGeom>
          <a:ln w="12701">
            <a:solidFill>
              <a:srgbClr val="151616"/>
            </a:solidFill>
          </a:ln>
        </p:spPr>
        <p:txBody>
          <a:bodyPr vert="horz" wrap="square" lIns="0" tIns="49530" rIns="0" bIns="0" rtlCol="0">
            <a:spAutoFit/>
          </a:bodyPr>
          <a:lstStyle/>
          <a:p>
            <a:pPr marR="218440" algn="ctr">
              <a:lnSpc>
                <a:spcPct val="100000"/>
              </a:lnSpc>
              <a:spcBef>
                <a:spcPts val="390"/>
              </a:spcBef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Pan</a:t>
            </a:r>
            <a:r>
              <a:rPr sz="1200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Head</a:t>
            </a:r>
            <a:r>
              <a:rPr sz="12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Screw,</a:t>
            </a:r>
            <a:r>
              <a:rPr sz="1200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Spring</a:t>
            </a:r>
            <a:r>
              <a:rPr sz="12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Washer</a:t>
            </a:r>
            <a:r>
              <a:rPr sz="1200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sz="12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Nut</a:t>
            </a:r>
            <a:endParaRPr sz="12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005215" y="3431350"/>
            <a:ext cx="4179570" cy="379095"/>
          </a:xfrm>
          <a:prstGeom prst="rect">
            <a:avLst/>
          </a:prstGeom>
        </p:spPr>
        <p:txBody>
          <a:bodyPr vert="horz" wrap="square" lIns="0" tIns="28575" rIns="0" bIns="0" rtlCol="0">
            <a:spAutoFit/>
          </a:bodyPr>
          <a:lstStyle/>
          <a:p>
            <a:pPr marL="12700" marR="5080">
              <a:lnSpc>
                <a:spcPts val="1340"/>
              </a:lnSpc>
              <a:spcBef>
                <a:spcPts val="225"/>
              </a:spcBef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2.</a:t>
            </a:r>
            <a:r>
              <a:rPr sz="1200" spc="2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spc="254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Round</a:t>
            </a:r>
            <a:r>
              <a:rPr sz="1200" spc="26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Head</a:t>
            </a:r>
            <a:r>
              <a:rPr sz="1200" spc="2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Machine</a:t>
            </a:r>
            <a:r>
              <a:rPr sz="1200" spc="26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Screw</a:t>
            </a:r>
            <a:r>
              <a:rPr sz="1200" spc="2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seen</a:t>
            </a:r>
            <a:r>
              <a:rPr sz="1200" spc="2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opposite</a:t>
            </a:r>
            <a:r>
              <a:rPr sz="1200" spc="26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has</a:t>
            </a:r>
            <a:r>
              <a:rPr sz="1200" spc="2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50" dirty="0">
                <a:solidFill>
                  <a:srgbClr val="151616"/>
                </a:solidFill>
                <a:latin typeface="Arial"/>
                <a:cs typeface="Arial"/>
              </a:rPr>
              <a:t>a 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washer.</a:t>
            </a:r>
            <a:r>
              <a:rPr sz="1200" spc="-114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Why</a:t>
            </a:r>
            <a:r>
              <a:rPr sz="1200" spc="-1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are</a:t>
            </a:r>
            <a:r>
              <a:rPr sz="1200" spc="-114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washers</a:t>
            </a:r>
            <a:r>
              <a:rPr sz="1200" spc="-1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often</a:t>
            </a:r>
            <a:r>
              <a:rPr sz="1200" spc="-114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required</a:t>
            </a:r>
            <a:r>
              <a:rPr sz="1200" spc="-1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with</a:t>
            </a:r>
            <a:r>
              <a:rPr sz="1200" spc="-1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machine</a:t>
            </a:r>
            <a:r>
              <a:rPr sz="1200" spc="-114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screws?</a:t>
            </a:r>
            <a:endParaRPr sz="12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164988" y="20274"/>
            <a:ext cx="2176145" cy="415925"/>
          </a:xfrm>
          <a:prstGeom prst="rect">
            <a:avLst/>
          </a:prstGeom>
        </p:spPr>
        <p:txBody>
          <a:bodyPr vert="horz" wrap="square" lIns="0" tIns="52704" rIns="0" bIns="0" rtlCol="0">
            <a:spAutoFit/>
          </a:bodyPr>
          <a:lstStyle/>
          <a:p>
            <a:pPr marL="16510" algn="ctr">
              <a:lnSpc>
                <a:spcPct val="100000"/>
              </a:lnSpc>
              <a:spcBef>
                <a:spcPts val="414"/>
              </a:spcBef>
            </a:pP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TYPES OF </a:t>
            </a:r>
            <a:r>
              <a:rPr sz="16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BOLTS</a:t>
            </a:r>
            <a:endParaRPr sz="16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114"/>
              </a:spcBef>
            </a:pPr>
            <a:r>
              <a:rPr sz="600" spc="-10" dirty="0">
                <a:solidFill>
                  <a:srgbClr val="DD2B1C"/>
                </a:solidFill>
                <a:latin typeface="Arial"/>
                <a:cs typeface="Arial"/>
                <a:hlinkClick r:id="rId2"/>
              </a:rPr>
              <a:t>V.Ryan</a:t>
            </a:r>
            <a:r>
              <a:rPr sz="600" dirty="0">
                <a:solidFill>
                  <a:srgbClr val="DD2B1C"/>
                </a:solidFill>
                <a:latin typeface="Arial"/>
                <a:cs typeface="Arial"/>
                <a:hlinkClick r:id="rId2"/>
              </a:rPr>
              <a:t> © </a:t>
            </a:r>
            <a:r>
              <a:rPr sz="600" spc="-10" dirty="0">
                <a:solidFill>
                  <a:srgbClr val="DD2B1C"/>
                </a:solidFill>
                <a:latin typeface="Arial"/>
                <a:cs typeface="Arial"/>
                <a:hlinkClick r:id="rId2"/>
              </a:rPr>
              <a:t>2008-</a:t>
            </a:r>
            <a:r>
              <a:rPr sz="600" dirty="0">
                <a:solidFill>
                  <a:srgbClr val="DD2B1C"/>
                </a:solidFill>
                <a:latin typeface="Arial"/>
                <a:cs typeface="Arial"/>
                <a:hlinkClick r:id="rId2"/>
              </a:rPr>
              <a:t>2022 </a:t>
            </a:r>
            <a:r>
              <a:rPr sz="600" spc="-10" dirty="0">
                <a:solidFill>
                  <a:srgbClr val="DD2B1C"/>
                </a:solidFill>
                <a:latin typeface="Arial"/>
                <a:cs typeface="Arial"/>
                <a:hlinkClick r:id="rId2"/>
              </a:rPr>
              <a:t>World</a:t>
            </a:r>
            <a:r>
              <a:rPr sz="600" spc="-35" dirty="0">
                <a:solidFill>
                  <a:srgbClr val="DD2B1C"/>
                </a:solidFill>
                <a:latin typeface="Arial"/>
                <a:cs typeface="Arial"/>
                <a:hlinkClick r:id="rId2"/>
              </a:rPr>
              <a:t> </a:t>
            </a:r>
            <a:r>
              <a:rPr sz="600" dirty="0">
                <a:solidFill>
                  <a:srgbClr val="DD2B1C"/>
                </a:solidFill>
                <a:latin typeface="Arial"/>
                <a:cs typeface="Arial"/>
                <a:hlinkClick r:id="rId2"/>
              </a:rPr>
              <a:t>Association of</a:t>
            </a:r>
            <a:r>
              <a:rPr sz="600" spc="-15" dirty="0">
                <a:solidFill>
                  <a:srgbClr val="DD2B1C"/>
                </a:solidFill>
                <a:latin typeface="Arial"/>
                <a:cs typeface="Arial"/>
                <a:hlinkClick r:id="rId2"/>
              </a:rPr>
              <a:t> </a:t>
            </a:r>
            <a:r>
              <a:rPr sz="600" spc="-10" dirty="0">
                <a:solidFill>
                  <a:srgbClr val="DD2B1C"/>
                </a:solidFill>
                <a:latin typeface="Arial"/>
                <a:cs typeface="Arial"/>
                <a:hlinkClick r:id="rId2"/>
              </a:rPr>
              <a:t>Technology</a:t>
            </a:r>
            <a:r>
              <a:rPr sz="600" spc="-15" dirty="0">
                <a:solidFill>
                  <a:srgbClr val="DD2B1C"/>
                </a:solidFill>
                <a:latin typeface="Arial"/>
                <a:cs typeface="Arial"/>
                <a:hlinkClick r:id="rId2"/>
              </a:rPr>
              <a:t> </a:t>
            </a:r>
            <a:r>
              <a:rPr sz="600" spc="-10" dirty="0">
                <a:solidFill>
                  <a:srgbClr val="DD2B1C"/>
                </a:solidFill>
                <a:latin typeface="Arial"/>
                <a:cs typeface="Arial"/>
                <a:hlinkClick r:id="rId2"/>
              </a:rPr>
              <a:t>Teachers</a:t>
            </a:r>
            <a:endParaRPr sz="600">
              <a:latin typeface="Arial"/>
              <a:cs typeface="Arial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2636507" y="488721"/>
            <a:ext cx="5000625" cy="304800"/>
          </a:xfrm>
          <a:custGeom>
            <a:avLst/>
            <a:gdLst/>
            <a:ahLst/>
            <a:cxnLst/>
            <a:rect l="l" t="t" r="r" b="b"/>
            <a:pathLst>
              <a:path w="5000625" h="304800">
                <a:moveTo>
                  <a:pt x="0" y="0"/>
                </a:moveTo>
                <a:lnTo>
                  <a:pt x="5000630" y="0"/>
                </a:lnTo>
                <a:lnTo>
                  <a:pt x="5000630" y="304801"/>
                </a:lnTo>
                <a:lnTo>
                  <a:pt x="0" y="304801"/>
                </a:lnTo>
                <a:lnTo>
                  <a:pt x="0" y="0"/>
                </a:lnTo>
                <a:close/>
              </a:path>
            </a:pathLst>
          </a:custGeom>
          <a:ln w="7199">
            <a:solidFill>
              <a:srgbClr val="DD2B1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2738912" y="521161"/>
            <a:ext cx="115252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400" spc="-10" dirty="0">
                <a:solidFill>
                  <a:srgbClr val="DD2B1C"/>
                </a:solidFill>
                <a:latin typeface="Arial"/>
                <a:cs typeface="Arial"/>
              </a:rPr>
              <a:t>USEFUL</a:t>
            </a:r>
            <a:r>
              <a:rPr sz="1400" spc="-55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1400" spc="-20" dirty="0">
                <a:solidFill>
                  <a:srgbClr val="DD2B1C"/>
                </a:solidFill>
                <a:latin typeface="Arial"/>
                <a:cs typeface="Arial"/>
              </a:rPr>
              <a:t>LINK</a:t>
            </a:r>
            <a:endParaRPr sz="14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4148356" y="522196"/>
            <a:ext cx="310515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200" spc="-10" dirty="0">
                <a:solidFill>
                  <a:srgbClr val="151616"/>
                </a:solidFill>
                <a:latin typeface="Arial"/>
                <a:cs typeface="Arial"/>
                <a:hlinkClick r:id="rId3"/>
              </a:rPr>
              <a:t>https://technologystudent.com/joints/bolt2.htm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19" name="object 19"/>
          <p:cNvGrpSpPr/>
          <p:nvPr/>
        </p:nvGrpSpPr>
        <p:grpSpPr>
          <a:xfrm>
            <a:off x="644338" y="1482128"/>
            <a:ext cx="3731895" cy="1870710"/>
            <a:chOff x="644338" y="1482128"/>
            <a:chExt cx="3731895" cy="1870710"/>
          </a:xfrm>
        </p:grpSpPr>
        <p:sp>
          <p:nvSpPr>
            <p:cNvPr id="20" name="object 20"/>
            <p:cNvSpPr/>
            <p:nvPr/>
          </p:nvSpPr>
          <p:spPr>
            <a:xfrm>
              <a:off x="3632327" y="1482135"/>
              <a:ext cx="743585" cy="1870710"/>
            </a:xfrm>
            <a:custGeom>
              <a:avLst/>
              <a:gdLst/>
              <a:ahLst/>
              <a:cxnLst/>
              <a:rect l="l" t="t" r="r" b="b"/>
              <a:pathLst>
                <a:path w="743585" h="1870710">
                  <a:moveTo>
                    <a:pt x="743534" y="1594154"/>
                  </a:moveTo>
                  <a:lnTo>
                    <a:pt x="736777" y="1554327"/>
                  </a:lnTo>
                  <a:lnTo>
                    <a:pt x="718032" y="1518132"/>
                  </a:lnTo>
                  <a:lnTo>
                    <a:pt x="487705" y="1208811"/>
                  </a:lnTo>
                  <a:lnTo>
                    <a:pt x="460006" y="1171879"/>
                  </a:lnTo>
                  <a:lnTo>
                    <a:pt x="9969" y="1175283"/>
                  </a:lnTo>
                  <a:lnTo>
                    <a:pt x="0" y="1184389"/>
                  </a:lnTo>
                  <a:lnTo>
                    <a:pt x="5943" y="1206195"/>
                  </a:lnTo>
                  <a:lnTo>
                    <a:pt x="19456" y="1232877"/>
                  </a:lnTo>
                  <a:lnTo>
                    <a:pt x="32194" y="1256626"/>
                  </a:lnTo>
                  <a:lnTo>
                    <a:pt x="267093" y="1740852"/>
                  </a:lnTo>
                  <a:lnTo>
                    <a:pt x="291363" y="1780082"/>
                  </a:lnTo>
                  <a:lnTo>
                    <a:pt x="322351" y="1812963"/>
                  </a:lnTo>
                  <a:lnTo>
                    <a:pt x="358711" y="1838972"/>
                  </a:lnTo>
                  <a:lnTo>
                    <a:pt x="399122" y="1857578"/>
                  </a:lnTo>
                  <a:lnTo>
                    <a:pt x="442277" y="1868271"/>
                  </a:lnTo>
                  <a:lnTo>
                    <a:pt x="486829" y="1870519"/>
                  </a:lnTo>
                  <a:lnTo>
                    <a:pt x="531456" y="1863788"/>
                  </a:lnTo>
                  <a:lnTo>
                    <a:pt x="574852" y="1847545"/>
                  </a:lnTo>
                  <a:lnTo>
                    <a:pt x="612089" y="1824672"/>
                  </a:lnTo>
                  <a:lnTo>
                    <a:pt x="647331" y="1794840"/>
                  </a:lnTo>
                  <a:lnTo>
                    <a:pt x="679145" y="1759546"/>
                  </a:lnTo>
                  <a:lnTo>
                    <a:pt x="706094" y="1720316"/>
                  </a:lnTo>
                  <a:lnTo>
                    <a:pt x="726757" y="1678660"/>
                  </a:lnTo>
                  <a:lnTo>
                    <a:pt x="739711" y="1636102"/>
                  </a:lnTo>
                  <a:lnTo>
                    <a:pt x="743534" y="1594154"/>
                  </a:lnTo>
                  <a:close/>
                </a:path>
                <a:path w="743585" h="1870710">
                  <a:moveTo>
                    <a:pt x="743534" y="276364"/>
                  </a:moveTo>
                  <a:lnTo>
                    <a:pt x="739711" y="234416"/>
                  </a:lnTo>
                  <a:lnTo>
                    <a:pt x="726757" y="191846"/>
                  </a:lnTo>
                  <a:lnTo>
                    <a:pt x="706094" y="150202"/>
                  </a:lnTo>
                  <a:lnTo>
                    <a:pt x="679145" y="110972"/>
                  </a:lnTo>
                  <a:lnTo>
                    <a:pt x="647331" y="75679"/>
                  </a:lnTo>
                  <a:lnTo>
                    <a:pt x="612089" y="45834"/>
                  </a:lnTo>
                  <a:lnTo>
                    <a:pt x="574852" y="22961"/>
                  </a:lnTo>
                  <a:lnTo>
                    <a:pt x="531456" y="6731"/>
                  </a:lnTo>
                  <a:lnTo>
                    <a:pt x="486829" y="0"/>
                  </a:lnTo>
                  <a:lnTo>
                    <a:pt x="442277" y="2247"/>
                  </a:lnTo>
                  <a:lnTo>
                    <a:pt x="399122" y="12928"/>
                  </a:lnTo>
                  <a:lnTo>
                    <a:pt x="358711" y="31546"/>
                  </a:lnTo>
                  <a:lnTo>
                    <a:pt x="322351" y="57556"/>
                  </a:lnTo>
                  <a:lnTo>
                    <a:pt x="291363" y="90436"/>
                  </a:lnTo>
                  <a:lnTo>
                    <a:pt x="267093" y="129667"/>
                  </a:lnTo>
                  <a:lnTo>
                    <a:pt x="32194" y="613879"/>
                  </a:lnTo>
                  <a:lnTo>
                    <a:pt x="19456" y="637641"/>
                  </a:lnTo>
                  <a:lnTo>
                    <a:pt x="5943" y="664324"/>
                  </a:lnTo>
                  <a:lnTo>
                    <a:pt x="0" y="686117"/>
                  </a:lnTo>
                  <a:lnTo>
                    <a:pt x="9969" y="695223"/>
                  </a:lnTo>
                  <a:lnTo>
                    <a:pt x="460006" y="698639"/>
                  </a:lnTo>
                  <a:lnTo>
                    <a:pt x="487705" y="661708"/>
                  </a:lnTo>
                  <a:lnTo>
                    <a:pt x="718032" y="352374"/>
                  </a:lnTo>
                  <a:lnTo>
                    <a:pt x="736777" y="316191"/>
                  </a:lnTo>
                  <a:lnTo>
                    <a:pt x="743534" y="276364"/>
                  </a:lnTo>
                  <a:close/>
                </a:path>
              </a:pathLst>
            </a:custGeom>
            <a:solidFill>
              <a:srgbClr val="6767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1" name="object 21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609032" y="2041988"/>
              <a:ext cx="532267" cy="743043"/>
            </a:xfrm>
            <a:prstGeom prst="rect">
              <a:avLst/>
            </a:prstGeom>
          </p:spPr>
        </p:pic>
        <p:sp>
          <p:nvSpPr>
            <p:cNvPr id="22" name="object 22"/>
            <p:cNvSpPr/>
            <p:nvPr/>
          </p:nvSpPr>
          <p:spPr>
            <a:xfrm>
              <a:off x="3609032" y="2041988"/>
              <a:ext cx="532765" cy="743585"/>
            </a:xfrm>
            <a:custGeom>
              <a:avLst/>
              <a:gdLst/>
              <a:ahLst/>
              <a:cxnLst/>
              <a:rect l="l" t="t" r="r" b="b"/>
              <a:pathLst>
                <a:path w="532764" h="743585">
                  <a:moveTo>
                    <a:pt x="0" y="0"/>
                  </a:moveTo>
                  <a:lnTo>
                    <a:pt x="0" y="743043"/>
                  </a:lnTo>
                  <a:lnTo>
                    <a:pt x="511581" y="648870"/>
                  </a:lnTo>
                  <a:lnTo>
                    <a:pt x="532267" y="631901"/>
                  </a:lnTo>
                  <a:lnTo>
                    <a:pt x="532267" y="119242"/>
                  </a:lnTo>
                  <a:lnTo>
                    <a:pt x="511581" y="97938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4E4E4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3" name="object 23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964558" y="2181012"/>
              <a:ext cx="2606879" cy="472518"/>
            </a:xfrm>
            <a:prstGeom prst="rect">
              <a:avLst/>
            </a:prstGeom>
          </p:spPr>
        </p:pic>
        <p:sp>
          <p:nvSpPr>
            <p:cNvPr id="24" name="object 24"/>
            <p:cNvSpPr/>
            <p:nvPr/>
          </p:nvSpPr>
          <p:spPr>
            <a:xfrm>
              <a:off x="964558" y="2181012"/>
              <a:ext cx="2607310" cy="473075"/>
            </a:xfrm>
            <a:custGeom>
              <a:avLst/>
              <a:gdLst/>
              <a:ahLst/>
              <a:cxnLst/>
              <a:rect l="l" t="t" r="r" b="b"/>
              <a:pathLst>
                <a:path w="2607310" h="473075">
                  <a:moveTo>
                    <a:pt x="0" y="0"/>
                  </a:moveTo>
                  <a:lnTo>
                    <a:pt x="458773" y="0"/>
                  </a:lnTo>
                  <a:lnTo>
                    <a:pt x="509623" y="47458"/>
                  </a:lnTo>
                  <a:lnTo>
                    <a:pt x="546911" y="0"/>
                  </a:lnTo>
                  <a:lnTo>
                    <a:pt x="601153" y="47458"/>
                  </a:lnTo>
                  <a:lnTo>
                    <a:pt x="641833" y="0"/>
                  </a:lnTo>
                  <a:lnTo>
                    <a:pt x="692679" y="44067"/>
                  </a:lnTo>
                  <a:lnTo>
                    <a:pt x="729971" y="0"/>
                  </a:lnTo>
                  <a:lnTo>
                    <a:pt x="777430" y="47458"/>
                  </a:lnTo>
                  <a:lnTo>
                    <a:pt x="804550" y="0"/>
                  </a:lnTo>
                  <a:lnTo>
                    <a:pt x="858787" y="44067"/>
                  </a:lnTo>
                  <a:lnTo>
                    <a:pt x="896080" y="0"/>
                  </a:lnTo>
                  <a:lnTo>
                    <a:pt x="953709" y="47458"/>
                  </a:lnTo>
                  <a:lnTo>
                    <a:pt x="990997" y="0"/>
                  </a:lnTo>
                  <a:lnTo>
                    <a:pt x="1038456" y="44067"/>
                  </a:lnTo>
                  <a:lnTo>
                    <a:pt x="1075744" y="0"/>
                  </a:lnTo>
                  <a:lnTo>
                    <a:pt x="1133377" y="50850"/>
                  </a:lnTo>
                  <a:lnTo>
                    <a:pt x="1170665" y="0"/>
                  </a:lnTo>
                  <a:lnTo>
                    <a:pt x="1224903" y="50850"/>
                  </a:lnTo>
                  <a:lnTo>
                    <a:pt x="1258804" y="0"/>
                  </a:lnTo>
                  <a:lnTo>
                    <a:pt x="1309654" y="47458"/>
                  </a:lnTo>
                  <a:lnTo>
                    <a:pt x="1343552" y="0"/>
                  </a:lnTo>
                  <a:lnTo>
                    <a:pt x="1401180" y="47458"/>
                  </a:lnTo>
                  <a:lnTo>
                    <a:pt x="1431691" y="0"/>
                  </a:lnTo>
                  <a:lnTo>
                    <a:pt x="1482540" y="47458"/>
                  </a:lnTo>
                  <a:lnTo>
                    <a:pt x="1519830" y="0"/>
                  </a:lnTo>
                  <a:lnTo>
                    <a:pt x="1563900" y="44067"/>
                  </a:lnTo>
                  <a:lnTo>
                    <a:pt x="1604581" y="0"/>
                  </a:lnTo>
                  <a:lnTo>
                    <a:pt x="1658819" y="47458"/>
                  </a:lnTo>
                  <a:lnTo>
                    <a:pt x="1699498" y="0"/>
                  </a:lnTo>
                  <a:lnTo>
                    <a:pt x="1746957" y="44067"/>
                  </a:lnTo>
                  <a:lnTo>
                    <a:pt x="1784247" y="0"/>
                  </a:lnTo>
                  <a:lnTo>
                    <a:pt x="1831709" y="47458"/>
                  </a:lnTo>
                  <a:lnTo>
                    <a:pt x="1862214" y="0"/>
                  </a:lnTo>
                  <a:lnTo>
                    <a:pt x="1919847" y="44067"/>
                  </a:lnTo>
                  <a:lnTo>
                    <a:pt x="1953745" y="0"/>
                  </a:lnTo>
                  <a:lnTo>
                    <a:pt x="2004595" y="44067"/>
                  </a:lnTo>
                  <a:lnTo>
                    <a:pt x="2041884" y="0"/>
                  </a:lnTo>
                  <a:lnTo>
                    <a:pt x="2096118" y="47458"/>
                  </a:lnTo>
                  <a:lnTo>
                    <a:pt x="2133414" y="0"/>
                  </a:lnTo>
                  <a:lnTo>
                    <a:pt x="2177482" y="44067"/>
                  </a:lnTo>
                  <a:lnTo>
                    <a:pt x="2218161" y="0"/>
                  </a:lnTo>
                  <a:lnTo>
                    <a:pt x="2265620" y="44067"/>
                  </a:lnTo>
                  <a:lnTo>
                    <a:pt x="2299521" y="0"/>
                  </a:lnTo>
                  <a:lnTo>
                    <a:pt x="2353759" y="44067"/>
                  </a:lnTo>
                  <a:lnTo>
                    <a:pt x="2387660" y="0"/>
                  </a:lnTo>
                  <a:lnTo>
                    <a:pt x="2438510" y="47458"/>
                  </a:lnTo>
                  <a:lnTo>
                    <a:pt x="2475798" y="0"/>
                  </a:lnTo>
                  <a:lnTo>
                    <a:pt x="2530036" y="44067"/>
                  </a:lnTo>
                  <a:lnTo>
                    <a:pt x="2558714" y="22031"/>
                  </a:lnTo>
                  <a:lnTo>
                    <a:pt x="2598760" y="64977"/>
                  </a:lnTo>
                  <a:lnTo>
                    <a:pt x="2606879" y="427950"/>
                  </a:lnTo>
                  <a:lnTo>
                    <a:pt x="2587388" y="472518"/>
                  </a:lnTo>
                  <a:lnTo>
                    <a:pt x="2550377" y="472518"/>
                  </a:lnTo>
                  <a:lnTo>
                    <a:pt x="2496139" y="428451"/>
                  </a:lnTo>
                  <a:lnTo>
                    <a:pt x="2465628" y="472518"/>
                  </a:lnTo>
                  <a:lnTo>
                    <a:pt x="2414779" y="428451"/>
                  </a:lnTo>
                  <a:lnTo>
                    <a:pt x="2374099" y="472518"/>
                  </a:lnTo>
                  <a:lnTo>
                    <a:pt x="2323252" y="428451"/>
                  </a:lnTo>
                  <a:lnTo>
                    <a:pt x="2285960" y="472518"/>
                  </a:lnTo>
                  <a:lnTo>
                    <a:pt x="2235111" y="421667"/>
                  </a:lnTo>
                  <a:lnTo>
                    <a:pt x="2201213" y="472518"/>
                  </a:lnTo>
                  <a:lnTo>
                    <a:pt x="2150362" y="425060"/>
                  </a:lnTo>
                  <a:lnTo>
                    <a:pt x="2116465" y="472518"/>
                  </a:lnTo>
                  <a:lnTo>
                    <a:pt x="2065615" y="425060"/>
                  </a:lnTo>
                  <a:lnTo>
                    <a:pt x="2024934" y="472518"/>
                  </a:lnTo>
                  <a:lnTo>
                    <a:pt x="1974085" y="425060"/>
                  </a:lnTo>
                  <a:lnTo>
                    <a:pt x="1936796" y="472518"/>
                  </a:lnTo>
                  <a:lnTo>
                    <a:pt x="1896116" y="425060"/>
                  </a:lnTo>
                  <a:lnTo>
                    <a:pt x="1855436" y="472518"/>
                  </a:lnTo>
                  <a:lnTo>
                    <a:pt x="1804586" y="428451"/>
                  </a:lnTo>
                  <a:lnTo>
                    <a:pt x="1763906" y="472518"/>
                  </a:lnTo>
                  <a:lnTo>
                    <a:pt x="1716448" y="428451"/>
                  </a:lnTo>
                  <a:lnTo>
                    <a:pt x="1672380" y="472518"/>
                  </a:lnTo>
                  <a:lnTo>
                    <a:pt x="1624921" y="425060"/>
                  </a:lnTo>
                  <a:lnTo>
                    <a:pt x="1587629" y="472518"/>
                  </a:lnTo>
                  <a:lnTo>
                    <a:pt x="1543554" y="425060"/>
                  </a:lnTo>
                  <a:lnTo>
                    <a:pt x="1506272" y="472518"/>
                  </a:lnTo>
                  <a:lnTo>
                    <a:pt x="1458809" y="425060"/>
                  </a:lnTo>
                  <a:lnTo>
                    <a:pt x="1421521" y="472518"/>
                  </a:lnTo>
                  <a:lnTo>
                    <a:pt x="1374062" y="428451"/>
                  </a:lnTo>
                  <a:lnTo>
                    <a:pt x="1336774" y="472518"/>
                  </a:lnTo>
                  <a:lnTo>
                    <a:pt x="1282532" y="425060"/>
                  </a:lnTo>
                  <a:lnTo>
                    <a:pt x="1241855" y="472518"/>
                  </a:lnTo>
                  <a:lnTo>
                    <a:pt x="1187615" y="425060"/>
                  </a:lnTo>
                  <a:lnTo>
                    <a:pt x="1153713" y="472518"/>
                  </a:lnTo>
                  <a:lnTo>
                    <a:pt x="1102866" y="428451"/>
                  </a:lnTo>
                  <a:lnTo>
                    <a:pt x="1055405" y="472518"/>
                  </a:lnTo>
                  <a:lnTo>
                    <a:pt x="1007943" y="428451"/>
                  </a:lnTo>
                  <a:lnTo>
                    <a:pt x="963877" y="472518"/>
                  </a:lnTo>
                  <a:lnTo>
                    <a:pt x="916419" y="425060"/>
                  </a:lnTo>
                  <a:lnTo>
                    <a:pt x="882517" y="472518"/>
                  </a:lnTo>
                  <a:lnTo>
                    <a:pt x="838451" y="425060"/>
                  </a:lnTo>
                  <a:lnTo>
                    <a:pt x="807940" y="472518"/>
                  </a:lnTo>
                  <a:lnTo>
                    <a:pt x="753699" y="425060"/>
                  </a:lnTo>
                  <a:lnTo>
                    <a:pt x="706240" y="472518"/>
                  </a:lnTo>
                  <a:lnTo>
                    <a:pt x="658782" y="425060"/>
                  </a:lnTo>
                  <a:lnTo>
                    <a:pt x="611315" y="472518"/>
                  </a:lnTo>
                  <a:lnTo>
                    <a:pt x="567251" y="428451"/>
                  </a:lnTo>
                  <a:lnTo>
                    <a:pt x="533347" y="472518"/>
                  </a:lnTo>
                  <a:lnTo>
                    <a:pt x="0" y="472518"/>
                  </a:lnTo>
                  <a:lnTo>
                    <a:pt x="0" y="0"/>
                  </a:lnTo>
                  <a:close/>
                </a:path>
                <a:path w="2607310" h="473075">
                  <a:moveTo>
                    <a:pt x="459835" y="407"/>
                  </a:moveTo>
                  <a:lnTo>
                    <a:pt x="531605" y="472057"/>
                  </a:lnTo>
                </a:path>
                <a:path w="2607310" h="473075">
                  <a:moveTo>
                    <a:pt x="546987" y="407"/>
                  </a:moveTo>
                  <a:lnTo>
                    <a:pt x="618760" y="472057"/>
                  </a:lnTo>
                </a:path>
                <a:path w="2607310" h="473075">
                  <a:moveTo>
                    <a:pt x="639265" y="407"/>
                  </a:moveTo>
                  <a:lnTo>
                    <a:pt x="711039" y="472057"/>
                  </a:lnTo>
                </a:path>
                <a:path w="2607310" h="473075">
                  <a:moveTo>
                    <a:pt x="726418" y="407"/>
                  </a:moveTo>
                  <a:lnTo>
                    <a:pt x="798192" y="472057"/>
                  </a:lnTo>
                </a:path>
                <a:path w="2607310" h="473075">
                  <a:moveTo>
                    <a:pt x="808445" y="407"/>
                  </a:moveTo>
                  <a:lnTo>
                    <a:pt x="880217" y="472057"/>
                  </a:lnTo>
                </a:path>
                <a:path w="2607310" h="473075">
                  <a:moveTo>
                    <a:pt x="895597" y="407"/>
                  </a:moveTo>
                  <a:lnTo>
                    <a:pt x="967370" y="472057"/>
                  </a:lnTo>
                </a:path>
                <a:path w="2607310" h="473075">
                  <a:moveTo>
                    <a:pt x="987875" y="407"/>
                  </a:moveTo>
                  <a:lnTo>
                    <a:pt x="1059649" y="472057"/>
                  </a:lnTo>
                </a:path>
                <a:path w="2607310" h="473075">
                  <a:moveTo>
                    <a:pt x="1075028" y="407"/>
                  </a:moveTo>
                  <a:lnTo>
                    <a:pt x="1146802" y="472057"/>
                  </a:lnTo>
                </a:path>
                <a:path w="2607310" h="473075">
                  <a:moveTo>
                    <a:pt x="1167310" y="407"/>
                  </a:moveTo>
                  <a:lnTo>
                    <a:pt x="1239084" y="472057"/>
                  </a:lnTo>
                </a:path>
                <a:path w="2607310" h="473075">
                  <a:moveTo>
                    <a:pt x="1254462" y="407"/>
                  </a:moveTo>
                  <a:lnTo>
                    <a:pt x="1326236" y="472057"/>
                  </a:lnTo>
                </a:path>
                <a:path w="2607310" h="473075">
                  <a:moveTo>
                    <a:pt x="1346742" y="407"/>
                  </a:moveTo>
                  <a:lnTo>
                    <a:pt x="1418515" y="472057"/>
                  </a:lnTo>
                </a:path>
                <a:path w="2607310" h="473075">
                  <a:moveTo>
                    <a:pt x="1433894" y="407"/>
                  </a:moveTo>
                  <a:lnTo>
                    <a:pt x="1505667" y="472057"/>
                  </a:lnTo>
                </a:path>
                <a:path w="2607310" h="473075">
                  <a:moveTo>
                    <a:pt x="1515920" y="407"/>
                  </a:moveTo>
                  <a:lnTo>
                    <a:pt x="1587694" y="472057"/>
                  </a:lnTo>
                </a:path>
                <a:path w="2607310" h="473075">
                  <a:moveTo>
                    <a:pt x="1603072" y="407"/>
                  </a:moveTo>
                  <a:lnTo>
                    <a:pt x="1674845" y="472057"/>
                  </a:lnTo>
                </a:path>
                <a:path w="2607310" h="473075">
                  <a:moveTo>
                    <a:pt x="1695352" y="407"/>
                  </a:moveTo>
                  <a:lnTo>
                    <a:pt x="1767124" y="472057"/>
                  </a:lnTo>
                </a:path>
                <a:path w="2607310" h="473075">
                  <a:moveTo>
                    <a:pt x="1782507" y="407"/>
                  </a:moveTo>
                  <a:lnTo>
                    <a:pt x="1854277" y="472057"/>
                  </a:lnTo>
                </a:path>
                <a:path w="2607310" h="473075">
                  <a:moveTo>
                    <a:pt x="1864533" y="407"/>
                  </a:moveTo>
                  <a:lnTo>
                    <a:pt x="1936306" y="472057"/>
                  </a:lnTo>
                </a:path>
                <a:path w="2607310" h="473075">
                  <a:moveTo>
                    <a:pt x="1951686" y="407"/>
                  </a:moveTo>
                  <a:lnTo>
                    <a:pt x="2023459" y="472057"/>
                  </a:lnTo>
                </a:path>
                <a:path w="2607310" h="473075">
                  <a:moveTo>
                    <a:pt x="2043964" y="407"/>
                  </a:moveTo>
                  <a:lnTo>
                    <a:pt x="2115738" y="472057"/>
                  </a:lnTo>
                </a:path>
                <a:path w="2607310" h="473075">
                  <a:moveTo>
                    <a:pt x="2131117" y="407"/>
                  </a:moveTo>
                  <a:lnTo>
                    <a:pt x="2202889" y="472057"/>
                  </a:lnTo>
                </a:path>
                <a:path w="2607310" h="473075">
                  <a:moveTo>
                    <a:pt x="2213143" y="407"/>
                  </a:moveTo>
                  <a:lnTo>
                    <a:pt x="2284916" y="472057"/>
                  </a:lnTo>
                </a:path>
                <a:path w="2607310" h="473075">
                  <a:moveTo>
                    <a:pt x="2300295" y="407"/>
                  </a:moveTo>
                  <a:lnTo>
                    <a:pt x="2372069" y="472057"/>
                  </a:lnTo>
                </a:path>
                <a:path w="2607310" h="473075">
                  <a:moveTo>
                    <a:pt x="2392574" y="407"/>
                  </a:moveTo>
                  <a:lnTo>
                    <a:pt x="2464347" y="472057"/>
                  </a:lnTo>
                </a:path>
                <a:path w="2607310" h="473075">
                  <a:moveTo>
                    <a:pt x="2479730" y="407"/>
                  </a:moveTo>
                  <a:lnTo>
                    <a:pt x="2551499" y="472057"/>
                  </a:lnTo>
                </a:path>
                <a:path w="2607310" h="473075">
                  <a:moveTo>
                    <a:pt x="2533427" y="44230"/>
                  </a:moveTo>
                  <a:lnTo>
                    <a:pt x="2587669" y="467974"/>
                  </a:lnTo>
                </a:path>
                <a:path w="2607310" h="473075">
                  <a:moveTo>
                    <a:pt x="2438510" y="47621"/>
                  </a:moveTo>
                  <a:lnTo>
                    <a:pt x="2496139" y="430686"/>
                  </a:lnTo>
                </a:path>
                <a:path w="2607310" h="473075">
                  <a:moveTo>
                    <a:pt x="2353759" y="44230"/>
                  </a:moveTo>
                  <a:lnTo>
                    <a:pt x="2411392" y="427295"/>
                  </a:lnTo>
                </a:path>
                <a:path w="2607310" h="473075">
                  <a:moveTo>
                    <a:pt x="2177482" y="44230"/>
                  </a:moveTo>
                  <a:lnTo>
                    <a:pt x="2235111" y="427295"/>
                  </a:lnTo>
                </a:path>
                <a:path w="2607310" h="473075">
                  <a:moveTo>
                    <a:pt x="2092733" y="44230"/>
                  </a:moveTo>
                  <a:lnTo>
                    <a:pt x="2146971" y="427295"/>
                  </a:lnTo>
                </a:path>
                <a:path w="2607310" h="473075">
                  <a:moveTo>
                    <a:pt x="2004595" y="44230"/>
                  </a:moveTo>
                  <a:lnTo>
                    <a:pt x="2065615" y="427295"/>
                  </a:lnTo>
                </a:path>
                <a:path w="2607310" h="473075">
                  <a:moveTo>
                    <a:pt x="1916456" y="44230"/>
                  </a:moveTo>
                  <a:lnTo>
                    <a:pt x="1970694" y="423908"/>
                  </a:lnTo>
                </a:path>
                <a:path w="2607310" h="473075">
                  <a:moveTo>
                    <a:pt x="1831709" y="47621"/>
                  </a:moveTo>
                  <a:lnTo>
                    <a:pt x="1896116" y="423908"/>
                  </a:lnTo>
                </a:path>
                <a:path w="2607310" h="473075">
                  <a:moveTo>
                    <a:pt x="1743566" y="44230"/>
                  </a:moveTo>
                  <a:lnTo>
                    <a:pt x="1804586" y="423908"/>
                  </a:lnTo>
                </a:path>
                <a:path w="2607310" h="473075">
                  <a:moveTo>
                    <a:pt x="1658819" y="47621"/>
                  </a:moveTo>
                  <a:lnTo>
                    <a:pt x="1713059" y="430686"/>
                  </a:lnTo>
                </a:path>
                <a:path w="2607310" h="473075">
                  <a:moveTo>
                    <a:pt x="1560509" y="44230"/>
                  </a:moveTo>
                  <a:lnTo>
                    <a:pt x="1621529" y="423908"/>
                  </a:lnTo>
                </a:path>
                <a:path w="2607310" h="473075">
                  <a:moveTo>
                    <a:pt x="1479149" y="44230"/>
                  </a:moveTo>
                  <a:lnTo>
                    <a:pt x="1540169" y="423908"/>
                  </a:lnTo>
                </a:path>
                <a:path w="2607310" h="473075">
                  <a:moveTo>
                    <a:pt x="1401180" y="44230"/>
                  </a:moveTo>
                  <a:lnTo>
                    <a:pt x="1455422" y="427295"/>
                  </a:lnTo>
                </a:path>
                <a:path w="2607310" h="473075">
                  <a:moveTo>
                    <a:pt x="1309654" y="44230"/>
                  </a:moveTo>
                  <a:lnTo>
                    <a:pt x="1374062" y="427295"/>
                  </a:lnTo>
                </a:path>
                <a:path w="2607310" h="473075">
                  <a:moveTo>
                    <a:pt x="1224903" y="47621"/>
                  </a:moveTo>
                  <a:lnTo>
                    <a:pt x="1282532" y="427295"/>
                  </a:lnTo>
                </a:path>
                <a:path w="2607310" h="473075">
                  <a:moveTo>
                    <a:pt x="1133377" y="47621"/>
                  </a:moveTo>
                  <a:lnTo>
                    <a:pt x="1187615" y="427295"/>
                  </a:lnTo>
                </a:path>
                <a:path w="2607310" h="473075">
                  <a:moveTo>
                    <a:pt x="1038456" y="44230"/>
                  </a:moveTo>
                  <a:lnTo>
                    <a:pt x="1096084" y="423908"/>
                  </a:lnTo>
                </a:path>
                <a:path w="2607310" h="473075">
                  <a:moveTo>
                    <a:pt x="950316" y="44230"/>
                  </a:moveTo>
                  <a:lnTo>
                    <a:pt x="1004558" y="423908"/>
                  </a:lnTo>
                </a:path>
                <a:path w="2607310" h="473075">
                  <a:moveTo>
                    <a:pt x="858787" y="44230"/>
                  </a:moveTo>
                  <a:lnTo>
                    <a:pt x="916419" y="423908"/>
                  </a:lnTo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5" name="object 25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3228807" y="1938474"/>
              <a:ext cx="128261" cy="959227"/>
            </a:xfrm>
            <a:prstGeom prst="rect">
              <a:avLst/>
            </a:prstGeom>
          </p:spPr>
        </p:pic>
        <p:sp>
          <p:nvSpPr>
            <p:cNvPr id="26" name="object 26"/>
            <p:cNvSpPr/>
            <p:nvPr/>
          </p:nvSpPr>
          <p:spPr>
            <a:xfrm>
              <a:off x="1474181" y="2225242"/>
              <a:ext cx="322580" cy="383540"/>
            </a:xfrm>
            <a:custGeom>
              <a:avLst/>
              <a:gdLst/>
              <a:ahLst/>
              <a:cxnLst/>
              <a:rect l="l" t="t" r="r" b="b"/>
              <a:pathLst>
                <a:path w="322580" h="383539">
                  <a:moveTo>
                    <a:pt x="267807" y="0"/>
                  </a:moveTo>
                  <a:lnTo>
                    <a:pt x="322045" y="383065"/>
                  </a:lnTo>
                </a:path>
                <a:path w="322580" h="383539">
                  <a:moveTo>
                    <a:pt x="179669" y="0"/>
                  </a:moveTo>
                  <a:lnTo>
                    <a:pt x="240689" y="379677"/>
                  </a:lnTo>
                </a:path>
                <a:path w="322580" h="383539">
                  <a:moveTo>
                    <a:pt x="88139" y="3390"/>
                  </a:moveTo>
                  <a:lnTo>
                    <a:pt x="149158" y="379677"/>
                  </a:lnTo>
                </a:path>
                <a:path w="322580" h="383539">
                  <a:moveTo>
                    <a:pt x="0" y="0"/>
                  </a:moveTo>
                  <a:lnTo>
                    <a:pt x="54237" y="383065"/>
                  </a:lnTo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7" name="object 27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645925" y="1968608"/>
              <a:ext cx="323507" cy="900285"/>
            </a:xfrm>
            <a:prstGeom prst="rect">
              <a:avLst/>
            </a:prstGeom>
          </p:spPr>
        </p:pic>
        <p:sp>
          <p:nvSpPr>
            <p:cNvPr id="28" name="object 28"/>
            <p:cNvSpPr/>
            <p:nvPr/>
          </p:nvSpPr>
          <p:spPr>
            <a:xfrm>
              <a:off x="645925" y="1968608"/>
              <a:ext cx="323850" cy="900430"/>
            </a:xfrm>
            <a:custGeom>
              <a:avLst/>
              <a:gdLst/>
              <a:ahLst/>
              <a:cxnLst/>
              <a:rect l="l" t="t" r="r" b="b"/>
              <a:pathLst>
                <a:path w="323850" h="900430">
                  <a:moveTo>
                    <a:pt x="323507" y="211159"/>
                  </a:moveTo>
                  <a:lnTo>
                    <a:pt x="0" y="0"/>
                  </a:lnTo>
                  <a:lnTo>
                    <a:pt x="0" y="382835"/>
                  </a:lnTo>
                  <a:lnTo>
                    <a:pt x="144313" y="382719"/>
                  </a:lnTo>
                  <a:lnTo>
                    <a:pt x="144828" y="506031"/>
                  </a:lnTo>
                  <a:lnTo>
                    <a:pt x="0" y="506031"/>
                  </a:lnTo>
                  <a:lnTo>
                    <a:pt x="0" y="900285"/>
                  </a:lnTo>
                  <a:lnTo>
                    <a:pt x="323507" y="685246"/>
                  </a:lnTo>
                  <a:lnTo>
                    <a:pt x="323507" y="211159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9" name="object 29"/>
          <p:cNvSpPr txBox="1"/>
          <p:nvPr/>
        </p:nvSpPr>
        <p:spPr>
          <a:xfrm>
            <a:off x="366999" y="1320717"/>
            <a:ext cx="843280" cy="335915"/>
          </a:xfrm>
          <a:prstGeom prst="rect">
            <a:avLst/>
          </a:prstGeom>
        </p:spPr>
        <p:txBody>
          <a:bodyPr vert="horz" wrap="square" lIns="0" tIns="22225" rIns="0" bIns="0" rtlCol="0">
            <a:spAutoFit/>
          </a:bodyPr>
          <a:lstStyle/>
          <a:p>
            <a:pPr marL="12065" marR="5080" algn="ctr">
              <a:lnSpc>
                <a:spcPts val="790"/>
              </a:lnSpc>
              <a:spcBef>
                <a:spcPts val="175"/>
              </a:spcBef>
            </a:pPr>
            <a:r>
              <a:rPr sz="700" spc="-10" dirty="0">
                <a:solidFill>
                  <a:srgbClr val="151616"/>
                </a:solidFill>
                <a:latin typeface="Arial"/>
                <a:cs typeface="Arial"/>
              </a:rPr>
              <a:t>COUNTERSINK</a:t>
            </a:r>
            <a:r>
              <a:rPr sz="700" spc="50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700" dirty="0">
                <a:solidFill>
                  <a:srgbClr val="151616"/>
                </a:solidFill>
                <a:latin typeface="Arial"/>
                <a:cs typeface="Arial"/>
              </a:rPr>
              <a:t>HEADED</a:t>
            </a:r>
            <a:r>
              <a:rPr sz="700" spc="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700" spc="-10" dirty="0">
                <a:solidFill>
                  <a:srgbClr val="151616"/>
                </a:solidFill>
                <a:latin typeface="Arial"/>
                <a:cs typeface="Arial"/>
              </a:rPr>
              <a:t>MACHINE</a:t>
            </a:r>
            <a:r>
              <a:rPr sz="700" spc="50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700" spc="-20" dirty="0">
                <a:solidFill>
                  <a:srgbClr val="151616"/>
                </a:solidFill>
                <a:latin typeface="Arial"/>
                <a:cs typeface="Arial"/>
              </a:rPr>
              <a:t>BOLT</a:t>
            </a:r>
            <a:endParaRPr sz="700">
              <a:latin typeface="Arial"/>
              <a:cs typeface="Aria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2921933" y="1294382"/>
            <a:ext cx="946785" cy="335915"/>
          </a:xfrm>
          <a:prstGeom prst="rect">
            <a:avLst/>
          </a:prstGeom>
        </p:spPr>
        <p:txBody>
          <a:bodyPr vert="horz" wrap="square" lIns="0" tIns="22225" rIns="0" bIns="0" rtlCol="0">
            <a:spAutoFit/>
          </a:bodyPr>
          <a:lstStyle/>
          <a:p>
            <a:pPr marL="32384" marR="24765" indent="212090">
              <a:lnSpc>
                <a:spcPts val="790"/>
              </a:lnSpc>
              <a:spcBef>
                <a:spcPts val="175"/>
              </a:spcBef>
            </a:pPr>
            <a:r>
              <a:rPr sz="700" dirty="0">
                <a:solidFill>
                  <a:srgbClr val="151616"/>
                </a:solidFill>
                <a:latin typeface="Arial"/>
                <a:cs typeface="Arial"/>
              </a:rPr>
              <a:t>WING</a:t>
            </a:r>
            <a:r>
              <a:rPr sz="700" spc="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700" spc="-25" dirty="0">
                <a:solidFill>
                  <a:srgbClr val="151616"/>
                </a:solidFill>
                <a:latin typeface="Arial"/>
                <a:cs typeface="Arial"/>
              </a:rPr>
              <a:t>NUT</a:t>
            </a:r>
            <a:r>
              <a:rPr sz="700" spc="50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700" dirty="0">
                <a:solidFill>
                  <a:srgbClr val="151616"/>
                </a:solidFill>
                <a:latin typeface="Arial"/>
                <a:cs typeface="Arial"/>
              </a:rPr>
              <a:t>CAN</a:t>
            </a:r>
            <a:r>
              <a:rPr sz="700" spc="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700" dirty="0">
                <a:solidFill>
                  <a:srgbClr val="151616"/>
                </a:solidFill>
                <a:latin typeface="Arial"/>
                <a:cs typeface="Arial"/>
              </a:rPr>
              <a:t>BE </a:t>
            </a:r>
            <a:r>
              <a:rPr sz="700" spc="-10" dirty="0">
                <a:solidFill>
                  <a:srgbClr val="151616"/>
                </a:solidFill>
                <a:latin typeface="Arial"/>
                <a:cs typeface="Arial"/>
              </a:rPr>
              <a:t>TIGHTENED</a:t>
            </a:r>
            <a:endParaRPr sz="700">
              <a:latin typeface="Arial"/>
              <a:cs typeface="Arial"/>
            </a:endParaRPr>
          </a:p>
          <a:p>
            <a:pPr marL="12700">
              <a:lnSpc>
                <a:spcPts val="780"/>
              </a:lnSpc>
            </a:pPr>
            <a:r>
              <a:rPr sz="700" dirty="0">
                <a:solidFill>
                  <a:srgbClr val="151616"/>
                </a:solidFill>
                <a:latin typeface="Arial"/>
                <a:cs typeface="Arial"/>
              </a:rPr>
              <a:t>BY HAND</a:t>
            </a:r>
            <a:r>
              <a:rPr sz="700" spc="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700" spc="-10" dirty="0">
                <a:solidFill>
                  <a:srgbClr val="151616"/>
                </a:solidFill>
                <a:latin typeface="Arial"/>
                <a:cs typeface="Arial"/>
              </a:rPr>
              <a:t>PRESSURE</a:t>
            </a:r>
            <a:endParaRPr sz="700">
              <a:latin typeface="Arial"/>
              <a:cs typeface="Aria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2058894" y="1313851"/>
            <a:ext cx="418465" cy="13398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700" spc="-10" dirty="0">
                <a:solidFill>
                  <a:srgbClr val="151616"/>
                </a:solidFill>
                <a:latin typeface="Arial"/>
                <a:cs typeface="Arial"/>
              </a:rPr>
              <a:t>WASHER</a:t>
            </a:r>
            <a:endParaRPr sz="700">
              <a:latin typeface="Arial"/>
              <a:cs typeface="Arial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753186" y="1459427"/>
            <a:ext cx="3186430" cy="645160"/>
          </a:xfrm>
          <a:custGeom>
            <a:avLst/>
            <a:gdLst/>
            <a:ahLst/>
            <a:cxnLst/>
            <a:rect l="l" t="t" r="r" b="b"/>
            <a:pathLst>
              <a:path w="3186429" h="645160">
                <a:moveTo>
                  <a:pt x="45504" y="567588"/>
                </a:moveTo>
                <a:lnTo>
                  <a:pt x="38531" y="571030"/>
                </a:lnTo>
                <a:lnTo>
                  <a:pt x="31699" y="572909"/>
                </a:lnTo>
                <a:lnTo>
                  <a:pt x="24879" y="573239"/>
                </a:lnTo>
                <a:lnTo>
                  <a:pt x="24879" y="210654"/>
                </a:lnTo>
                <a:lnTo>
                  <a:pt x="20612" y="210654"/>
                </a:lnTo>
                <a:lnTo>
                  <a:pt x="20612" y="573239"/>
                </a:lnTo>
                <a:lnTo>
                  <a:pt x="13792" y="572909"/>
                </a:lnTo>
                <a:lnTo>
                  <a:pt x="6959" y="571030"/>
                </a:lnTo>
                <a:lnTo>
                  <a:pt x="0" y="567588"/>
                </a:lnTo>
                <a:lnTo>
                  <a:pt x="22745" y="620674"/>
                </a:lnTo>
                <a:lnTo>
                  <a:pt x="45504" y="567588"/>
                </a:lnTo>
                <a:close/>
              </a:path>
              <a:path w="3186429" h="645160">
                <a:moveTo>
                  <a:pt x="2576931" y="643242"/>
                </a:moveTo>
                <a:lnTo>
                  <a:pt x="2563431" y="629551"/>
                </a:lnTo>
                <a:lnTo>
                  <a:pt x="2508504" y="573811"/>
                </a:lnTo>
                <a:lnTo>
                  <a:pt x="2508669" y="576465"/>
                </a:lnTo>
                <a:lnTo>
                  <a:pt x="2504135" y="609625"/>
                </a:lnTo>
                <a:lnTo>
                  <a:pt x="1512214" y="204470"/>
                </a:lnTo>
                <a:lnTo>
                  <a:pt x="1512214" y="203555"/>
                </a:lnTo>
                <a:lnTo>
                  <a:pt x="1512214" y="0"/>
                </a:lnTo>
                <a:lnTo>
                  <a:pt x="1505013" y="0"/>
                </a:lnTo>
                <a:lnTo>
                  <a:pt x="1505013" y="206895"/>
                </a:lnTo>
                <a:lnTo>
                  <a:pt x="1505013" y="209308"/>
                </a:lnTo>
                <a:lnTo>
                  <a:pt x="1507261" y="210223"/>
                </a:lnTo>
                <a:lnTo>
                  <a:pt x="2501417" y="616292"/>
                </a:lnTo>
                <a:lnTo>
                  <a:pt x="2500909" y="617385"/>
                </a:lnTo>
                <a:lnTo>
                  <a:pt x="2479459" y="644918"/>
                </a:lnTo>
                <a:lnTo>
                  <a:pt x="2576931" y="643242"/>
                </a:lnTo>
                <a:close/>
              </a:path>
              <a:path w="3186429" h="645160">
                <a:moveTo>
                  <a:pt x="3186328" y="361124"/>
                </a:moveTo>
                <a:lnTo>
                  <a:pt x="3172256" y="345465"/>
                </a:lnTo>
                <a:lnTo>
                  <a:pt x="3121139" y="288620"/>
                </a:lnTo>
                <a:lnTo>
                  <a:pt x="3121075" y="296532"/>
                </a:lnTo>
                <a:lnTo>
                  <a:pt x="3120923" y="299097"/>
                </a:lnTo>
                <a:lnTo>
                  <a:pt x="3115145" y="324205"/>
                </a:lnTo>
                <a:lnTo>
                  <a:pt x="2781579" y="169773"/>
                </a:lnTo>
                <a:lnTo>
                  <a:pt x="2778556" y="176301"/>
                </a:lnTo>
                <a:lnTo>
                  <a:pt x="3112122" y="330733"/>
                </a:lnTo>
                <a:lnTo>
                  <a:pt x="3111576" y="331800"/>
                </a:lnTo>
                <a:lnTo>
                  <a:pt x="3110395" y="333895"/>
                </a:lnTo>
                <a:lnTo>
                  <a:pt x="3088868" y="358330"/>
                </a:lnTo>
                <a:lnTo>
                  <a:pt x="3186328" y="361124"/>
                </a:lnTo>
                <a:close/>
              </a:path>
            </a:pathLst>
          </a:custGeom>
          <a:solidFill>
            <a:srgbClr val="DD2B1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 txBox="1"/>
          <p:nvPr/>
        </p:nvSpPr>
        <p:spPr>
          <a:xfrm>
            <a:off x="989867" y="2359139"/>
            <a:ext cx="446405" cy="1009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500" spc="-20" dirty="0">
                <a:solidFill>
                  <a:srgbClr val="151616"/>
                </a:solidFill>
                <a:latin typeface="Arial"/>
                <a:cs typeface="Arial"/>
              </a:rPr>
              <a:t>V.Ryan</a:t>
            </a:r>
            <a:r>
              <a:rPr sz="500" spc="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00" dirty="0">
                <a:solidFill>
                  <a:srgbClr val="151616"/>
                </a:solidFill>
                <a:latin typeface="Arial"/>
                <a:cs typeface="Arial"/>
              </a:rPr>
              <a:t>©</a:t>
            </a:r>
            <a:r>
              <a:rPr sz="500" spc="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00" spc="-20" dirty="0">
                <a:solidFill>
                  <a:srgbClr val="151616"/>
                </a:solidFill>
                <a:latin typeface="Arial"/>
                <a:cs typeface="Arial"/>
              </a:rPr>
              <a:t>2022</a:t>
            </a:r>
            <a:endParaRPr sz="500">
              <a:latin typeface="Arial"/>
              <a:cs typeface="Arial"/>
            </a:endParaRPr>
          </a:p>
        </p:txBody>
      </p:sp>
      <p:grpSp>
        <p:nvGrpSpPr>
          <p:cNvPr id="34" name="object 34"/>
          <p:cNvGrpSpPr/>
          <p:nvPr/>
        </p:nvGrpSpPr>
        <p:grpSpPr>
          <a:xfrm>
            <a:off x="580993" y="3983202"/>
            <a:ext cx="3800475" cy="935355"/>
            <a:chOff x="580993" y="3983202"/>
            <a:chExt cx="3800475" cy="935355"/>
          </a:xfrm>
        </p:grpSpPr>
        <p:pic>
          <p:nvPicPr>
            <p:cNvPr id="35" name="object 35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580993" y="4028486"/>
              <a:ext cx="3800052" cy="881426"/>
            </a:xfrm>
            <a:prstGeom prst="rect">
              <a:avLst/>
            </a:prstGeom>
          </p:spPr>
        </p:pic>
        <p:pic>
          <p:nvPicPr>
            <p:cNvPr id="36" name="object 36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2719555" y="3983202"/>
              <a:ext cx="490147" cy="911260"/>
            </a:xfrm>
            <a:prstGeom prst="rect">
              <a:avLst/>
            </a:prstGeom>
          </p:spPr>
        </p:pic>
        <p:pic>
          <p:nvPicPr>
            <p:cNvPr id="37" name="object 37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1147381" y="4067095"/>
              <a:ext cx="225057" cy="851460"/>
            </a:xfrm>
            <a:prstGeom prst="rect">
              <a:avLst/>
            </a:prstGeom>
          </p:spPr>
        </p:pic>
      </p:grpSp>
      <p:sp>
        <p:nvSpPr>
          <p:cNvPr id="38" name="object 38"/>
          <p:cNvSpPr txBox="1"/>
          <p:nvPr/>
        </p:nvSpPr>
        <p:spPr>
          <a:xfrm>
            <a:off x="1034655" y="3810651"/>
            <a:ext cx="422275" cy="236854"/>
          </a:xfrm>
          <a:prstGeom prst="rect">
            <a:avLst/>
          </a:prstGeom>
        </p:spPr>
        <p:txBody>
          <a:bodyPr vert="horz" wrap="square" lIns="0" tIns="22225" rIns="0" bIns="0" rtlCol="0">
            <a:spAutoFit/>
          </a:bodyPr>
          <a:lstStyle/>
          <a:p>
            <a:pPr marL="12700" marR="5080" indent="66040">
              <a:lnSpc>
                <a:spcPts val="800"/>
              </a:lnSpc>
              <a:spcBef>
                <a:spcPts val="175"/>
              </a:spcBef>
            </a:pPr>
            <a:r>
              <a:rPr sz="700" spc="-10" dirty="0">
                <a:solidFill>
                  <a:srgbClr val="151616"/>
                </a:solidFill>
                <a:latin typeface="Arial"/>
                <a:cs typeface="Arial"/>
              </a:rPr>
              <a:t>PLAIN</a:t>
            </a:r>
            <a:r>
              <a:rPr sz="700" spc="50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700" spc="-10" dirty="0">
                <a:solidFill>
                  <a:srgbClr val="151616"/>
                </a:solidFill>
                <a:latin typeface="Arial"/>
                <a:cs typeface="Arial"/>
              </a:rPr>
              <a:t>WASHER</a:t>
            </a:r>
            <a:endParaRPr sz="700">
              <a:latin typeface="Arial"/>
              <a:cs typeface="Arial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1106961" y="3489767"/>
            <a:ext cx="2514600" cy="4413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MACHINE</a:t>
            </a:r>
            <a:r>
              <a:rPr sz="1200" b="1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SCREW</a:t>
            </a:r>
            <a:r>
              <a:rPr sz="1200" b="1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-</a:t>
            </a:r>
            <a:r>
              <a:rPr sz="1200" b="1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ROUND</a:t>
            </a:r>
            <a:r>
              <a:rPr sz="1200" b="1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spc="-20" dirty="0">
                <a:solidFill>
                  <a:srgbClr val="151616"/>
                </a:solidFill>
                <a:latin typeface="Arial"/>
                <a:cs typeface="Arial"/>
              </a:rPr>
              <a:t>HEAD</a:t>
            </a:r>
            <a:endParaRPr sz="1200">
              <a:latin typeface="Arial"/>
              <a:cs typeface="Arial"/>
            </a:endParaRPr>
          </a:p>
          <a:p>
            <a:pPr marL="1649730">
              <a:lnSpc>
                <a:spcPct val="100000"/>
              </a:lnSpc>
              <a:spcBef>
                <a:spcPts val="985"/>
              </a:spcBef>
            </a:pPr>
            <a:r>
              <a:rPr sz="700" spc="-10" dirty="0">
                <a:solidFill>
                  <a:srgbClr val="151616"/>
                </a:solidFill>
                <a:latin typeface="Arial"/>
                <a:cs typeface="Arial"/>
              </a:rPr>
              <a:t>SPRING</a:t>
            </a:r>
            <a:endParaRPr sz="700">
              <a:latin typeface="Arial"/>
              <a:cs typeface="Arial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2720661" y="3897609"/>
            <a:ext cx="422275" cy="13525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700" spc="-10" dirty="0">
                <a:solidFill>
                  <a:srgbClr val="151616"/>
                </a:solidFill>
                <a:latin typeface="Arial"/>
                <a:cs typeface="Arial"/>
              </a:rPr>
              <a:t>WASHER</a:t>
            </a:r>
            <a:endParaRPr sz="700">
              <a:latin typeface="Arial"/>
              <a:cs typeface="Arial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3759254" y="3795809"/>
            <a:ext cx="593090" cy="236854"/>
          </a:xfrm>
          <a:prstGeom prst="rect">
            <a:avLst/>
          </a:prstGeom>
        </p:spPr>
        <p:txBody>
          <a:bodyPr vert="horz" wrap="square" lIns="0" tIns="22225" rIns="0" bIns="0" rtlCol="0">
            <a:spAutoFit/>
          </a:bodyPr>
          <a:lstStyle/>
          <a:p>
            <a:pPr marL="202565" marR="5080" indent="-190500">
              <a:lnSpc>
                <a:spcPts val="800"/>
              </a:lnSpc>
              <a:spcBef>
                <a:spcPts val="175"/>
              </a:spcBef>
            </a:pPr>
            <a:r>
              <a:rPr sz="700" spc="-10" dirty="0">
                <a:solidFill>
                  <a:srgbClr val="151616"/>
                </a:solidFill>
                <a:latin typeface="Arial"/>
                <a:cs typeface="Arial"/>
              </a:rPr>
              <a:t>HEXAGONAL</a:t>
            </a:r>
            <a:r>
              <a:rPr sz="700" spc="50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700" spc="-25" dirty="0">
                <a:solidFill>
                  <a:srgbClr val="151616"/>
                </a:solidFill>
                <a:latin typeface="Arial"/>
                <a:cs typeface="Arial"/>
              </a:rPr>
              <a:t>NUT</a:t>
            </a:r>
            <a:endParaRPr sz="700">
              <a:latin typeface="Arial"/>
              <a:cs typeface="Arial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2079066" y="4415509"/>
            <a:ext cx="636905" cy="13525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700" dirty="0">
                <a:solidFill>
                  <a:srgbClr val="151616"/>
                </a:solidFill>
                <a:latin typeface="Arial"/>
                <a:cs typeface="Arial"/>
              </a:rPr>
              <a:t>V.Ryan</a:t>
            </a:r>
            <a:r>
              <a:rPr sz="700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700" dirty="0">
                <a:solidFill>
                  <a:srgbClr val="151616"/>
                </a:solidFill>
                <a:latin typeface="Arial"/>
                <a:cs typeface="Arial"/>
              </a:rPr>
              <a:t>© </a:t>
            </a:r>
            <a:r>
              <a:rPr sz="700" spc="-20" dirty="0">
                <a:solidFill>
                  <a:srgbClr val="151616"/>
                </a:solidFill>
                <a:latin typeface="Arial"/>
                <a:cs typeface="Arial"/>
              </a:rPr>
              <a:t>2022</a:t>
            </a:r>
            <a:endParaRPr sz="7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155</Words>
  <Application>Microsoft Office PowerPoint</Application>
  <PresentationFormat>Custom</PresentationFormat>
  <Paragraphs>22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bolts2.cdr</dc:title>
  <dc:creator>BY V.RYAN</dc:creator>
  <cp:keywords>MACHINE BOLTS - EXAMINATION QUESTIONS</cp:keywords>
  <cp:lastModifiedBy>Vincent RYan</cp:lastModifiedBy>
  <cp:revision>1</cp:revision>
  <dcterms:created xsi:type="dcterms:W3CDTF">2022-12-19T18:20:31Z</dcterms:created>
  <dcterms:modified xsi:type="dcterms:W3CDTF">2022-12-19T18:20:57Z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2022-12-19T00:00:00Z</vt:filetime>
  </property>
  <property fmtid="{D5CDD505-2E9C-101B-9397-08002B2CF9AE}" pid="3" name="Creator">
    <vt:lpwstr>CorelDRAW 2017</vt:lpwstr>
  </property>
  <property fmtid="{D5CDD505-2E9C-101B-9397-08002B2CF9AE}" pid="4" name="LastSaved">
    <vt:filetime>2022-12-19T00:00:00Z</vt:filetime>
  </property>
  <property fmtid="{D5CDD505-2E9C-101B-9397-08002B2CF9AE}" pid="5" name="Producer">
    <vt:lpwstr>Corel PDF Engine Version 19.1.0.419</vt:lpwstr>
  </property>
</Properties>
</file>