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2602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8/22/2022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8/22/2022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8/22/2022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hyperlink" Target="https://technologystudent.com/elec1/stelan1.ht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11" Type="http://schemas.openxmlformats.org/officeDocument/2006/relationships/hyperlink" Target="http://www.technologystudent.com/" TargetMode="External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echnologystudent.com/" TargetMode="External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351621" y="4110703"/>
            <a:ext cx="2107094" cy="332971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54216" y="5570349"/>
            <a:ext cx="890924" cy="1842799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27058" y="3407296"/>
            <a:ext cx="650948" cy="1562028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922323" y="8057650"/>
            <a:ext cx="837888" cy="1626165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693023" y="6044558"/>
            <a:ext cx="1677164" cy="1239865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714164" y="7812547"/>
            <a:ext cx="1525619" cy="1732056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332211" y="1000919"/>
            <a:ext cx="6973570" cy="90360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</a:pP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Below</a:t>
            </a:r>
            <a:r>
              <a:rPr sz="14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number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common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electronic</a:t>
            </a:r>
            <a:r>
              <a:rPr sz="14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components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you</a:t>
            </a:r>
            <a:r>
              <a:rPr sz="14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likely</a:t>
            </a:r>
            <a:r>
              <a:rPr sz="14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use</a:t>
            </a:r>
            <a:r>
              <a:rPr sz="14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when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making circuits.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Underneath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each</a:t>
            </a:r>
            <a:r>
              <a:rPr sz="1400" spc="-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component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write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correct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name.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700">
              <a:latin typeface="Arial"/>
              <a:cs typeface="Arial"/>
            </a:endParaRPr>
          </a:p>
          <a:p>
            <a:pPr marL="34290">
              <a:lnSpc>
                <a:spcPct val="100000"/>
              </a:lnSpc>
              <a:tabLst>
                <a:tab pos="1305560" algn="l"/>
                <a:tab pos="2688590" algn="l"/>
                <a:tab pos="4280535" algn="l"/>
              </a:tabLst>
            </a:pP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TRANSISTOR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RESISTOR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SLIDE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 SWITCH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LIGHT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DEPENDENT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RESISTOR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6005424" y="3250628"/>
            <a:ext cx="514984" cy="1584325"/>
            <a:chOff x="6005424" y="3250628"/>
            <a:chExt cx="514984" cy="1584325"/>
          </a:xfrm>
        </p:grpSpPr>
        <p:sp>
          <p:nvSpPr>
            <p:cNvPr id="10" name="object 10"/>
            <p:cNvSpPr/>
            <p:nvPr/>
          </p:nvSpPr>
          <p:spPr>
            <a:xfrm>
              <a:off x="6149632" y="3773264"/>
              <a:ext cx="334645" cy="1026160"/>
            </a:xfrm>
            <a:custGeom>
              <a:avLst/>
              <a:gdLst/>
              <a:ahLst/>
              <a:cxnLst/>
              <a:rect l="l" t="t" r="r" b="b"/>
              <a:pathLst>
                <a:path w="334645" h="1026160">
                  <a:moveTo>
                    <a:pt x="207288" y="0"/>
                  </a:moveTo>
                  <a:lnTo>
                    <a:pt x="334248" y="788475"/>
                  </a:lnTo>
                </a:path>
                <a:path w="334645" h="1026160">
                  <a:moveTo>
                    <a:pt x="0" y="18050"/>
                  </a:moveTo>
                  <a:lnTo>
                    <a:pt x="61678" y="1025654"/>
                  </a:lnTo>
                </a:path>
              </a:pathLst>
            </a:custGeom>
            <a:ln w="72000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006796" y="3656300"/>
              <a:ext cx="471170" cy="300355"/>
            </a:xfrm>
            <a:custGeom>
              <a:avLst/>
              <a:gdLst/>
              <a:ahLst/>
              <a:cxnLst/>
              <a:rect l="l" t="t" r="r" b="b"/>
              <a:pathLst>
                <a:path w="471170" h="300354">
                  <a:moveTo>
                    <a:pt x="238249" y="0"/>
                  </a:moveTo>
                  <a:lnTo>
                    <a:pt x="198290" y="2215"/>
                  </a:lnTo>
                  <a:lnTo>
                    <a:pt x="158844" y="8827"/>
                  </a:lnTo>
                  <a:lnTo>
                    <a:pt x="120968" y="19889"/>
                  </a:lnTo>
                  <a:lnTo>
                    <a:pt x="85721" y="35455"/>
                  </a:lnTo>
                  <a:lnTo>
                    <a:pt x="29189" y="79061"/>
                  </a:lnTo>
                  <a:lnTo>
                    <a:pt x="1852" y="131357"/>
                  </a:lnTo>
                  <a:lnTo>
                    <a:pt x="0" y="160948"/>
                  </a:lnTo>
                  <a:lnTo>
                    <a:pt x="7487" y="190566"/>
                  </a:lnTo>
                  <a:lnTo>
                    <a:pt x="52029" y="245879"/>
                  </a:lnTo>
                  <a:lnTo>
                    <a:pt x="89860" y="269407"/>
                  </a:lnTo>
                  <a:lnTo>
                    <a:pt x="133638" y="286401"/>
                  </a:lnTo>
                  <a:lnTo>
                    <a:pt x="181667" y="296714"/>
                  </a:lnTo>
                  <a:lnTo>
                    <a:pt x="232249" y="300196"/>
                  </a:lnTo>
                  <a:lnTo>
                    <a:pt x="283211" y="296621"/>
                  </a:lnTo>
                  <a:lnTo>
                    <a:pt x="332062" y="286131"/>
                  </a:lnTo>
                  <a:lnTo>
                    <a:pt x="376717" y="269119"/>
                  </a:lnTo>
                  <a:lnTo>
                    <a:pt x="415092" y="245981"/>
                  </a:lnTo>
                  <a:lnTo>
                    <a:pt x="444056" y="218880"/>
                  </a:lnTo>
                  <a:lnTo>
                    <a:pt x="470710" y="160758"/>
                  </a:lnTo>
                  <a:lnTo>
                    <a:pt x="469848" y="131230"/>
                  </a:lnTo>
                  <a:lnTo>
                    <a:pt x="444582" y="78846"/>
                  </a:lnTo>
                  <a:lnTo>
                    <a:pt x="389745" y="35261"/>
                  </a:lnTo>
                  <a:lnTo>
                    <a:pt x="317446" y="8682"/>
                  </a:lnTo>
                  <a:lnTo>
                    <a:pt x="278175" y="2139"/>
                  </a:lnTo>
                  <a:lnTo>
                    <a:pt x="238249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006796" y="3656300"/>
              <a:ext cx="471170" cy="300355"/>
            </a:xfrm>
            <a:custGeom>
              <a:avLst/>
              <a:gdLst/>
              <a:ahLst/>
              <a:cxnLst/>
              <a:rect l="l" t="t" r="r" b="b"/>
              <a:pathLst>
                <a:path w="471170" h="300354">
                  <a:moveTo>
                    <a:pt x="415092" y="245981"/>
                  </a:moveTo>
                  <a:lnTo>
                    <a:pt x="444056" y="218880"/>
                  </a:lnTo>
                  <a:lnTo>
                    <a:pt x="462354" y="190224"/>
                  </a:lnTo>
                  <a:lnTo>
                    <a:pt x="470710" y="160758"/>
                  </a:lnTo>
                  <a:lnTo>
                    <a:pt x="469848" y="131230"/>
                  </a:lnTo>
                  <a:lnTo>
                    <a:pt x="444582" y="78846"/>
                  </a:lnTo>
                  <a:lnTo>
                    <a:pt x="389745" y="35261"/>
                  </a:lnTo>
                  <a:lnTo>
                    <a:pt x="317446" y="8682"/>
                  </a:lnTo>
                  <a:lnTo>
                    <a:pt x="278175" y="2139"/>
                  </a:lnTo>
                  <a:lnTo>
                    <a:pt x="238249" y="0"/>
                  </a:lnTo>
                  <a:lnTo>
                    <a:pt x="198290" y="2215"/>
                  </a:lnTo>
                  <a:lnTo>
                    <a:pt x="158844" y="8827"/>
                  </a:lnTo>
                  <a:lnTo>
                    <a:pt x="120968" y="19889"/>
                  </a:lnTo>
                  <a:lnTo>
                    <a:pt x="85721" y="35455"/>
                  </a:lnTo>
                  <a:lnTo>
                    <a:pt x="29189" y="79061"/>
                  </a:lnTo>
                  <a:lnTo>
                    <a:pt x="1852" y="131357"/>
                  </a:lnTo>
                  <a:lnTo>
                    <a:pt x="0" y="160948"/>
                  </a:lnTo>
                  <a:lnTo>
                    <a:pt x="7487" y="190566"/>
                  </a:lnTo>
                  <a:lnTo>
                    <a:pt x="52029" y="245879"/>
                  </a:lnTo>
                  <a:lnTo>
                    <a:pt x="89860" y="269407"/>
                  </a:lnTo>
                  <a:lnTo>
                    <a:pt x="133638" y="286401"/>
                  </a:lnTo>
                  <a:lnTo>
                    <a:pt x="181667" y="296714"/>
                  </a:lnTo>
                  <a:lnTo>
                    <a:pt x="232249" y="300196"/>
                  </a:lnTo>
                  <a:lnTo>
                    <a:pt x="283211" y="296621"/>
                  </a:lnTo>
                  <a:lnTo>
                    <a:pt x="332062" y="286131"/>
                  </a:lnTo>
                  <a:lnTo>
                    <a:pt x="376717" y="269119"/>
                  </a:lnTo>
                  <a:lnTo>
                    <a:pt x="415092" y="245981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6038672" y="3252000"/>
              <a:ext cx="409575" cy="655955"/>
            </a:xfrm>
            <a:custGeom>
              <a:avLst/>
              <a:gdLst/>
              <a:ahLst/>
              <a:cxnLst/>
              <a:rect l="l" t="t" r="r" b="b"/>
              <a:pathLst>
                <a:path w="409575" h="655954">
                  <a:moveTo>
                    <a:pt x="180088" y="0"/>
                  </a:moveTo>
                  <a:lnTo>
                    <a:pt x="115489" y="21173"/>
                  </a:lnTo>
                  <a:lnTo>
                    <a:pt x="84904" y="44261"/>
                  </a:lnTo>
                  <a:lnTo>
                    <a:pt x="55460" y="75686"/>
                  </a:lnTo>
                  <a:lnTo>
                    <a:pt x="27159" y="115445"/>
                  </a:lnTo>
                  <a:lnTo>
                    <a:pt x="0" y="163539"/>
                  </a:lnTo>
                  <a:lnTo>
                    <a:pt x="3640" y="216441"/>
                  </a:lnTo>
                  <a:lnTo>
                    <a:pt x="5738" y="268950"/>
                  </a:lnTo>
                  <a:lnTo>
                    <a:pt x="6807" y="321197"/>
                  </a:lnTo>
                  <a:lnTo>
                    <a:pt x="7916" y="425430"/>
                  </a:lnTo>
                  <a:lnTo>
                    <a:pt x="8984" y="477678"/>
                  </a:lnTo>
                  <a:lnTo>
                    <a:pt x="11081" y="530189"/>
                  </a:lnTo>
                  <a:lnTo>
                    <a:pt x="14720" y="583094"/>
                  </a:lnTo>
                  <a:lnTo>
                    <a:pt x="46343" y="609211"/>
                  </a:lnTo>
                  <a:lnTo>
                    <a:pt x="83604" y="629836"/>
                  </a:lnTo>
                  <a:lnTo>
                    <a:pt x="125042" y="644653"/>
                  </a:lnTo>
                  <a:lnTo>
                    <a:pt x="169196" y="653347"/>
                  </a:lnTo>
                  <a:lnTo>
                    <a:pt x="214606" y="655600"/>
                  </a:lnTo>
                  <a:lnTo>
                    <a:pt x="259811" y="651098"/>
                  </a:lnTo>
                  <a:lnTo>
                    <a:pt x="303350" y="639525"/>
                  </a:lnTo>
                  <a:lnTo>
                    <a:pt x="343761" y="620565"/>
                  </a:lnTo>
                  <a:lnTo>
                    <a:pt x="379585" y="593903"/>
                  </a:lnTo>
                  <a:lnTo>
                    <a:pt x="409360" y="559222"/>
                  </a:lnTo>
                  <a:lnTo>
                    <a:pt x="407547" y="494443"/>
                  </a:lnTo>
                  <a:lnTo>
                    <a:pt x="406423" y="443023"/>
                  </a:lnTo>
                  <a:lnTo>
                    <a:pt x="405793" y="401144"/>
                  </a:lnTo>
                  <a:lnTo>
                    <a:pt x="405222" y="330745"/>
                  </a:lnTo>
                  <a:lnTo>
                    <a:pt x="404257" y="252712"/>
                  </a:lnTo>
                  <a:lnTo>
                    <a:pt x="403134" y="201292"/>
                  </a:lnTo>
                  <a:lnTo>
                    <a:pt x="401321" y="136514"/>
                  </a:lnTo>
                  <a:lnTo>
                    <a:pt x="361589" y="92925"/>
                  </a:lnTo>
                  <a:lnTo>
                    <a:pt x="323002" y="57671"/>
                  </a:lnTo>
                  <a:lnTo>
                    <a:pt x="285558" y="30751"/>
                  </a:lnTo>
                  <a:lnTo>
                    <a:pt x="249258" y="12166"/>
                  </a:lnTo>
                  <a:lnTo>
                    <a:pt x="214101" y="1915"/>
                  </a:lnTo>
                  <a:lnTo>
                    <a:pt x="180088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038672" y="3252000"/>
              <a:ext cx="409575" cy="655955"/>
            </a:xfrm>
            <a:custGeom>
              <a:avLst/>
              <a:gdLst/>
              <a:ahLst/>
              <a:cxnLst/>
              <a:rect l="l" t="t" r="r" b="b"/>
              <a:pathLst>
                <a:path w="409575" h="655954">
                  <a:moveTo>
                    <a:pt x="0" y="163539"/>
                  </a:moveTo>
                  <a:lnTo>
                    <a:pt x="27159" y="115445"/>
                  </a:lnTo>
                  <a:lnTo>
                    <a:pt x="55460" y="75686"/>
                  </a:lnTo>
                  <a:lnTo>
                    <a:pt x="84904" y="44261"/>
                  </a:lnTo>
                  <a:lnTo>
                    <a:pt x="115489" y="21173"/>
                  </a:lnTo>
                  <a:lnTo>
                    <a:pt x="180088" y="0"/>
                  </a:lnTo>
                  <a:lnTo>
                    <a:pt x="214101" y="1915"/>
                  </a:lnTo>
                  <a:lnTo>
                    <a:pt x="285558" y="30751"/>
                  </a:lnTo>
                  <a:lnTo>
                    <a:pt x="323002" y="57671"/>
                  </a:lnTo>
                  <a:lnTo>
                    <a:pt x="361589" y="92925"/>
                  </a:lnTo>
                  <a:lnTo>
                    <a:pt x="401321" y="136514"/>
                  </a:lnTo>
                  <a:lnTo>
                    <a:pt x="403134" y="201292"/>
                  </a:lnTo>
                  <a:lnTo>
                    <a:pt x="404257" y="252712"/>
                  </a:lnTo>
                  <a:lnTo>
                    <a:pt x="404887" y="294591"/>
                  </a:lnTo>
                  <a:lnTo>
                    <a:pt x="405458" y="364990"/>
                  </a:lnTo>
                  <a:lnTo>
                    <a:pt x="405793" y="401144"/>
                  </a:lnTo>
                  <a:lnTo>
                    <a:pt x="406423" y="443023"/>
                  </a:lnTo>
                  <a:lnTo>
                    <a:pt x="407547" y="494443"/>
                  </a:lnTo>
                  <a:lnTo>
                    <a:pt x="409360" y="559222"/>
                  </a:lnTo>
                  <a:lnTo>
                    <a:pt x="379585" y="593903"/>
                  </a:lnTo>
                  <a:lnTo>
                    <a:pt x="343761" y="620565"/>
                  </a:lnTo>
                  <a:lnTo>
                    <a:pt x="303350" y="639525"/>
                  </a:lnTo>
                  <a:lnTo>
                    <a:pt x="259811" y="651098"/>
                  </a:lnTo>
                  <a:lnTo>
                    <a:pt x="214606" y="655600"/>
                  </a:lnTo>
                  <a:lnTo>
                    <a:pt x="169196" y="653347"/>
                  </a:lnTo>
                  <a:lnTo>
                    <a:pt x="125042" y="644653"/>
                  </a:lnTo>
                  <a:lnTo>
                    <a:pt x="83604" y="629836"/>
                  </a:lnTo>
                  <a:lnTo>
                    <a:pt x="46343" y="609211"/>
                  </a:lnTo>
                  <a:lnTo>
                    <a:pt x="14720" y="583094"/>
                  </a:lnTo>
                  <a:lnTo>
                    <a:pt x="11081" y="530189"/>
                  </a:lnTo>
                  <a:lnTo>
                    <a:pt x="8984" y="477678"/>
                  </a:lnTo>
                  <a:lnTo>
                    <a:pt x="7916" y="425430"/>
                  </a:lnTo>
                  <a:lnTo>
                    <a:pt x="7361" y="373313"/>
                  </a:lnTo>
                  <a:lnTo>
                    <a:pt x="6807" y="321197"/>
                  </a:lnTo>
                  <a:lnTo>
                    <a:pt x="5738" y="268950"/>
                  </a:lnTo>
                  <a:lnTo>
                    <a:pt x="3640" y="216441"/>
                  </a:lnTo>
                  <a:lnTo>
                    <a:pt x="0" y="163539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090497" y="3321736"/>
              <a:ext cx="201753" cy="201753"/>
            </a:xfrm>
            <a:prstGeom prst="rect">
              <a:avLst/>
            </a:prstGeom>
          </p:spPr>
        </p:pic>
      </p:grpSp>
      <p:sp>
        <p:nvSpPr>
          <p:cNvPr id="16" name="object 16"/>
          <p:cNvSpPr txBox="1"/>
          <p:nvPr/>
        </p:nvSpPr>
        <p:spPr>
          <a:xfrm>
            <a:off x="5908979" y="4132577"/>
            <a:ext cx="267970" cy="5238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3250" spc="10" dirty="0">
                <a:solidFill>
                  <a:srgbClr val="151616"/>
                </a:solidFill>
                <a:latin typeface="Arial"/>
                <a:cs typeface="Arial"/>
              </a:rPr>
              <a:t>+</a:t>
            </a:r>
            <a:endParaRPr sz="3250">
              <a:latin typeface="Arial"/>
              <a:cs typeface="Arial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5662296" y="6187942"/>
            <a:ext cx="1215390" cy="1090930"/>
            <a:chOff x="5662296" y="6187942"/>
            <a:chExt cx="1215390" cy="1090930"/>
          </a:xfrm>
        </p:grpSpPr>
        <p:sp>
          <p:nvSpPr>
            <p:cNvPr id="18" name="object 18"/>
            <p:cNvSpPr/>
            <p:nvPr/>
          </p:nvSpPr>
          <p:spPr>
            <a:xfrm>
              <a:off x="5663667" y="6214138"/>
              <a:ext cx="1210310" cy="721995"/>
            </a:xfrm>
            <a:custGeom>
              <a:avLst/>
              <a:gdLst/>
              <a:ahLst/>
              <a:cxnLst/>
              <a:rect l="l" t="t" r="r" b="b"/>
              <a:pathLst>
                <a:path w="1210309" h="721995">
                  <a:moveTo>
                    <a:pt x="975570" y="1"/>
                  </a:moveTo>
                  <a:lnTo>
                    <a:pt x="925330" y="0"/>
                  </a:lnTo>
                  <a:lnTo>
                    <a:pt x="875587" y="2453"/>
                  </a:lnTo>
                  <a:lnTo>
                    <a:pt x="826387" y="7284"/>
                  </a:lnTo>
                  <a:lnTo>
                    <a:pt x="777776" y="14414"/>
                  </a:lnTo>
                  <a:lnTo>
                    <a:pt x="729799" y="23765"/>
                  </a:lnTo>
                  <a:lnTo>
                    <a:pt x="682504" y="35258"/>
                  </a:lnTo>
                  <a:lnTo>
                    <a:pt x="635935" y="48816"/>
                  </a:lnTo>
                  <a:lnTo>
                    <a:pt x="590139" y="64361"/>
                  </a:lnTo>
                  <a:lnTo>
                    <a:pt x="545162" y="81813"/>
                  </a:lnTo>
                  <a:lnTo>
                    <a:pt x="501049" y="101096"/>
                  </a:lnTo>
                  <a:lnTo>
                    <a:pt x="457847" y="122130"/>
                  </a:lnTo>
                  <a:lnTo>
                    <a:pt x="415602" y="144838"/>
                  </a:lnTo>
                  <a:lnTo>
                    <a:pt x="374359" y="169142"/>
                  </a:lnTo>
                  <a:lnTo>
                    <a:pt x="334165" y="194963"/>
                  </a:lnTo>
                  <a:lnTo>
                    <a:pt x="295065" y="222223"/>
                  </a:lnTo>
                  <a:lnTo>
                    <a:pt x="257105" y="250844"/>
                  </a:lnTo>
                  <a:lnTo>
                    <a:pt x="220332" y="280748"/>
                  </a:lnTo>
                  <a:lnTo>
                    <a:pt x="184791" y="311856"/>
                  </a:lnTo>
                  <a:lnTo>
                    <a:pt x="150529" y="344091"/>
                  </a:lnTo>
                  <a:lnTo>
                    <a:pt x="117591" y="377374"/>
                  </a:lnTo>
                  <a:lnTo>
                    <a:pt x="86023" y="411628"/>
                  </a:lnTo>
                  <a:lnTo>
                    <a:pt x="55871" y="446773"/>
                  </a:lnTo>
                  <a:lnTo>
                    <a:pt x="27181" y="482732"/>
                  </a:lnTo>
                  <a:lnTo>
                    <a:pt x="0" y="519427"/>
                  </a:lnTo>
                  <a:lnTo>
                    <a:pt x="861886" y="721433"/>
                  </a:lnTo>
                  <a:lnTo>
                    <a:pt x="908594" y="677411"/>
                  </a:lnTo>
                  <a:lnTo>
                    <a:pt x="952431" y="633896"/>
                  </a:lnTo>
                  <a:lnTo>
                    <a:pt x="993275" y="590964"/>
                  </a:lnTo>
                  <a:lnTo>
                    <a:pt x="1031003" y="548696"/>
                  </a:lnTo>
                  <a:lnTo>
                    <a:pt x="1065494" y="507169"/>
                  </a:lnTo>
                  <a:lnTo>
                    <a:pt x="1096625" y="466462"/>
                  </a:lnTo>
                  <a:lnTo>
                    <a:pt x="1124275" y="426654"/>
                  </a:lnTo>
                  <a:lnTo>
                    <a:pt x="1148320" y="387823"/>
                  </a:lnTo>
                  <a:lnTo>
                    <a:pt x="1168639" y="350048"/>
                  </a:lnTo>
                  <a:lnTo>
                    <a:pt x="1185110" y="313407"/>
                  </a:lnTo>
                  <a:lnTo>
                    <a:pt x="1206018" y="243843"/>
                  </a:lnTo>
                  <a:lnTo>
                    <a:pt x="1210211" y="211076"/>
                  </a:lnTo>
                  <a:lnTo>
                    <a:pt x="1210066" y="179757"/>
                  </a:lnTo>
                  <a:lnTo>
                    <a:pt x="1196278" y="121780"/>
                  </a:lnTo>
                  <a:lnTo>
                    <a:pt x="1163675" y="70539"/>
                  </a:lnTo>
                  <a:lnTo>
                    <a:pt x="1111281" y="26663"/>
                  </a:lnTo>
                  <a:lnTo>
                    <a:pt x="1077357" y="7683"/>
                  </a:lnTo>
                  <a:lnTo>
                    <a:pt x="1026261" y="2536"/>
                  </a:lnTo>
                  <a:lnTo>
                    <a:pt x="975570" y="1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663667" y="6214138"/>
              <a:ext cx="1210310" cy="721995"/>
            </a:xfrm>
            <a:custGeom>
              <a:avLst/>
              <a:gdLst/>
              <a:ahLst/>
              <a:cxnLst/>
              <a:rect l="l" t="t" r="r" b="b"/>
              <a:pathLst>
                <a:path w="1210309" h="721995">
                  <a:moveTo>
                    <a:pt x="0" y="519427"/>
                  </a:moveTo>
                  <a:lnTo>
                    <a:pt x="861886" y="721433"/>
                  </a:lnTo>
                  <a:lnTo>
                    <a:pt x="908594" y="677411"/>
                  </a:lnTo>
                  <a:lnTo>
                    <a:pt x="952431" y="633896"/>
                  </a:lnTo>
                  <a:lnTo>
                    <a:pt x="993275" y="590964"/>
                  </a:lnTo>
                  <a:lnTo>
                    <a:pt x="1031003" y="548696"/>
                  </a:lnTo>
                  <a:lnTo>
                    <a:pt x="1065494" y="507169"/>
                  </a:lnTo>
                  <a:lnTo>
                    <a:pt x="1096625" y="466462"/>
                  </a:lnTo>
                  <a:lnTo>
                    <a:pt x="1124275" y="426654"/>
                  </a:lnTo>
                  <a:lnTo>
                    <a:pt x="1148320" y="387823"/>
                  </a:lnTo>
                  <a:lnTo>
                    <a:pt x="1168639" y="350048"/>
                  </a:lnTo>
                  <a:lnTo>
                    <a:pt x="1185110" y="313407"/>
                  </a:lnTo>
                  <a:lnTo>
                    <a:pt x="1206018" y="243843"/>
                  </a:lnTo>
                  <a:lnTo>
                    <a:pt x="1210211" y="211076"/>
                  </a:lnTo>
                  <a:lnTo>
                    <a:pt x="1210066" y="179757"/>
                  </a:lnTo>
                  <a:lnTo>
                    <a:pt x="1196278" y="121780"/>
                  </a:lnTo>
                  <a:lnTo>
                    <a:pt x="1163675" y="70539"/>
                  </a:lnTo>
                  <a:lnTo>
                    <a:pt x="1111281" y="26663"/>
                  </a:lnTo>
                  <a:lnTo>
                    <a:pt x="1077357" y="7683"/>
                  </a:lnTo>
                  <a:lnTo>
                    <a:pt x="1026261" y="2536"/>
                  </a:lnTo>
                  <a:lnTo>
                    <a:pt x="975570" y="1"/>
                  </a:lnTo>
                  <a:lnTo>
                    <a:pt x="925330" y="0"/>
                  </a:lnTo>
                  <a:lnTo>
                    <a:pt x="875587" y="2453"/>
                  </a:lnTo>
                  <a:lnTo>
                    <a:pt x="826387" y="7284"/>
                  </a:lnTo>
                  <a:lnTo>
                    <a:pt x="777776" y="14414"/>
                  </a:lnTo>
                  <a:lnTo>
                    <a:pt x="729799" y="23765"/>
                  </a:lnTo>
                  <a:lnTo>
                    <a:pt x="682504" y="35258"/>
                  </a:lnTo>
                  <a:lnTo>
                    <a:pt x="635935" y="48816"/>
                  </a:lnTo>
                  <a:lnTo>
                    <a:pt x="590139" y="64361"/>
                  </a:lnTo>
                  <a:lnTo>
                    <a:pt x="545162" y="81813"/>
                  </a:lnTo>
                  <a:lnTo>
                    <a:pt x="501049" y="101096"/>
                  </a:lnTo>
                  <a:lnTo>
                    <a:pt x="457847" y="122130"/>
                  </a:lnTo>
                  <a:lnTo>
                    <a:pt x="415602" y="144838"/>
                  </a:lnTo>
                  <a:lnTo>
                    <a:pt x="374359" y="169142"/>
                  </a:lnTo>
                  <a:lnTo>
                    <a:pt x="334165" y="194963"/>
                  </a:lnTo>
                  <a:lnTo>
                    <a:pt x="295065" y="222223"/>
                  </a:lnTo>
                  <a:lnTo>
                    <a:pt x="257105" y="250844"/>
                  </a:lnTo>
                  <a:lnTo>
                    <a:pt x="220332" y="280748"/>
                  </a:lnTo>
                  <a:lnTo>
                    <a:pt x="184791" y="311856"/>
                  </a:lnTo>
                  <a:lnTo>
                    <a:pt x="150529" y="344091"/>
                  </a:lnTo>
                  <a:lnTo>
                    <a:pt x="117591" y="377374"/>
                  </a:lnTo>
                  <a:lnTo>
                    <a:pt x="86023" y="411628"/>
                  </a:lnTo>
                  <a:lnTo>
                    <a:pt x="55871" y="446773"/>
                  </a:lnTo>
                  <a:lnTo>
                    <a:pt x="27181" y="482732"/>
                  </a:lnTo>
                  <a:lnTo>
                    <a:pt x="0" y="519427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663667" y="6733566"/>
              <a:ext cx="862330" cy="363855"/>
            </a:xfrm>
            <a:custGeom>
              <a:avLst/>
              <a:gdLst/>
              <a:ahLst/>
              <a:cxnLst/>
              <a:rect l="l" t="t" r="r" b="b"/>
              <a:pathLst>
                <a:path w="862329" h="363854">
                  <a:moveTo>
                    <a:pt x="0" y="0"/>
                  </a:moveTo>
                  <a:lnTo>
                    <a:pt x="0" y="161603"/>
                  </a:lnTo>
                  <a:lnTo>
                    <a:pt x="861886" y="363607"/>
                  </a:lnTo>
                  <a:lnTo>
                    <a:pt x="861886" y="20200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663667" y="6733566"/>
              <a:ext cx="862330" cy="363855"/>
            </a:xfrm>
            <a:custGeom>
              <a:avLst/>
              <a:gdLst/>
              <a:ahLst/>
              <a:cxnLst/>
              <a:rect l="l" t="t" r="r" b="b"/>
              <a:pathLst>
                <a:path w="862329" h="363854">
                  <a:moveTo>
                    <a:pt x="0" y="0"/>
                  </a:moveTo>
                  <a:lnTo>
                    <a:pt x="861886" y="202006"/>
                  </a:lnTo>
                  <a:lnTo>
                    <a:pt x="861886" y="363607"/>
                  </a:lnTo>
                  <a:lnTo>
                    <a:pt x="0" y="161603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525554" y="6396894"/>
              <a:ext cx="350520" cy="700405"/>
            </a:xfrm>
            <a:custGeom>
              <a:avLst/>
              <a:gdLst/>
              <a:ahLst/>
              <a:cxnLst/>
              <a:rect l="l" t="t" r="r" b="b"/>
              <a:pathLst>
                <a:path w="350520" h="700404">
                  <a:moveTo>
                    <a:pt x="350138" y="0"/>
                  </a:moveTo>
                  <a:lnTo>
                    <a:pt x="339317" y="42255"/>
                  </a:lnTo>
                  <a:lnTo>
                    <a:pt x="325541" y="84103"/>
                  </a:lnTo>
                  <a:lnTo>
                    <a:pt x="308884" y="125617"/>
                  </a:lnTo>
                  <a:lnTo>
                    <a:pt x="289419" y="166871"/>
                  </a:lnTo>
                  <a:lnTo>
                    <a:pt x="267221" y="207939"/>
                  </a:lnTo>
                  <a:lnTo>
                    <a:pt x="242361" y="248895"/>
                  </a:lnTo>
                  <a:lnTo>
                    <a:pt x="214914" y="289814"/>
                  </a:lnTo>
                  <a:lnTo>
                    <a:pt x="184953" y="330768"/>
                  </a:lnTo>
                  <a:lnTo>
                    <a:pt x="152551" y="371833"/>
                  </a:lnTo>
                  <a:lnTo>
                    <a:pt x="117781" y="413083"/>
                  </a:lnTo>
                  <a:lnTo>
                    <a:pt x="80717" y="454591"/>
                  </a:lnTo>
                  <a:lnTo>
                    <a:pt x="41432" y="496431"/>
                  </a:lnTo>
                  <a:lnTo>
                    <a:pt x="0" y="538678"/>
                  </a:lnTo>
                  <a:lnTo>
                    <a:pt x="0" y="700279"/>
                  </a:lnTo>
                  <a:lnTo>
                    <a:pt x="46450" y="665372"/>
                  </a:lnTo>
                  <a:lnTo>
                    <a:pt x="89602" y="629916"/>
                  </a:lnTo>
                  <a:lnTo>
                    <a:pt x="129456" y="593910"/>
                  </a:lnTo>
                  <a:lnTo>
                    <a:pt x="166010" y="557355"/>
                  </a:lnTo>
                  <a:lnTo>
                    <a:pt x="199266" y="520250"/>
                  </a:lnTo>
                  <a:lnTo>
                    <a:pt x="229224" y="482596"/>
                  </a:lnTo>
                  <a:lnTo>
                    <a:pt x="255883" y="444393"/>
                  </a:lnTo>
                  <a:lnTo>
                    <a:pt x="279243" y="405641"/>
                  </a:lnTo>
                  <a:lnTo>
                    <a:pt x="299305" y="366339"/>
                  </a:lnTo>
                  <a:lnTo>
                    <a:pt x="316069" y="326489"/>
                  </a:lnTo>
                  <a:lnTo>
                    <a:pt x="329534" y="286090"/>
                  </a:lnTo>
                  <a:lnTo>
                    <a:pt x="339700" y="245142"/>
                  </a:lnTo>
                  <a:lnTo>
                    <a:pt x="346569" y="203645"/>
                  </a:lnTo>
                  <a:lnTo>
                    <a:pt x="350138" y="161599"/>
                  </a:lnTo>
                  <a:lnTo>
                    <a:pt x="350138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525554" y="6396894"/>
              <a:ext cx="350520" cy="700405"/>
            </a:xfrm>
            <a:custGeom>
              <a:avLst/>
              <a:gdLst/>
              <a:ahLst/>
              <a:cxnLst/>
              <a:rect l="l" t="t" r="r" b="b"/>
              <a:pathLst>
                <a:path w="350520" h="700404">
                  <a:moveTo>
                    <a:pt x="350138" y="0"/>
                  </a:moveTo>
                  <a:lnTo>
                    <a:pt x="339317" y="42255"/>
                  </a:lnTo>
                  <a:lnTo>
                    <a:pt x="325541" y="84103"/>
                  </a:lnTo>
                  <a:lnTo>
                    <a:pt x="308884" y="125617"/>
                  </a:lnTo>
                  <a:lnTo>
                    <a:pt x="289419" y="166871"/>
                  </a:lnTo>
                  <a:lnTo>
                    <a:pt x="267221" y="207939"/>
                  </a:lnTo>
                  <a:lnTo>
                    <a:pt x="242361" y="248895"/>
                  </a:lnTo>
                  <a:lnTo>
                    <a:pt x="214914" y="289814"/>
                  </a:lnTo>
                  <a:lnTo>
                    <a:pt x="184953" y="330768"/>
                  </a:lnTo>
                  <a:lnTo>
                    <a:pt x="152551" y="371833"/>
                  </a:lnTo>
                  <a:lnTo>
                    <a:pt x="117781" y="413083"/>
                  </a:lnTo>
                  <a:lnTo>
                    <a:pt x="80717" y="454591"/>
                  </a:lnTo>
                  <a:lnTo>
                    <a:pt x="41432" y="496431"/>
                  </a:lnTo>
                  <a:lnTo>
                    <a:pt x="0" y="538678"/>
                  </a:lnTo>
                  <a:lnTo>
                    <a:pt x="0" y="579078"/>
                  </a:lnTo>
                  <a:lnTo>
                    <a:pt x="0" y="619478"/>
                  </a:lnTo>
                  <a:lnTo>
                    <a:pt x="0" y="659878"/>
                  </a:lnTo>
                  <a:lnTo>
                    <a:pt x="0" y="700279"/>
                  </a:lnTo>
                  <a:lnTo>
                    <a:pt x="46450" y="665372"/>
                  </a:lnTo>
                  <a:lnTo>
                    <a:pt x="89602" y="629916"/>
                  </a:lnTo>
                  <a:lnTo>
                    <a:pt x="129456" y="593910"/>
                  </a:lnTo>
                  <a:lnTo>
                    <a:pt x="166010" y="557355"/>
                  </a:lnTo>
                  <a:lnTo>
                    <a:pt x="199266" y="520250"/>
                  </a:lnTo>
                  <a:lnTo>
                    <a:pt x="229224" y="482596"/>
                  </a:lnTo>
                  <a:lnTo>
                    <a:pt x="255883" y="444393"/>
                  </a:lnTo>
                  <a:lnTo>
                    <a:pt x="279243" y="405641"/>
                  </a:lnTo>
                  <a:lnTo>
                    <a:pt x="299305" y="366339"/>
                  </a:lnTo>
                  <a:lnTo>
                    <a:pt x="316069" y="326489"/>
                  </a:lnTo>
                  <a:lnTo>
                    <a:pt x="329534" y="286090"/>
                  </a:lnTo>
                  <a:lnTo>
                    <a:pt x="339700" y="245142"/>
                  </a:lnTo>
                  <a:lnTo>
                    <a:pt x="346569" y="203645"/>
                  </a:lnTo>
                  <a:lnTo>
                    <a:pt x="350138" y="161599"/>
                  </a:lnTo>
                  <a:lnTo>
                    <a:pt x="350138" y="121199"/>
                  </a:lnTo>
                  <a:lnTo>
                    <a:pt x="350138" y="80799"/>
                  </a:lnTo>
                  <a:lnTo>
                    <a:pt x="350138" y="40400"/>
                  </a:lnTo>
                  <a:lnTo>
                    <a:pt x="350138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6094609" y="6369958"/>
              <a:ext cx="552450" cy="404495"/>
            </a:xfrm>
            <a:custGeom>
              <a:avLst/>
              <a:gdLst/>
              <a:ahLst/>
              <a:cxnLst/>
              <a:rect l="l" t="t" r="r" b="b"/>
              <a:pathLst>
                <a:path w="552450" h="404495">
                  <a:moveTo>
                    <a:pt x="276070" y="0"/>
                  </a:moveTo>
                  <a:lnTo>
                    <a:pt x="220431" y="4104"/>
                  </a:lnTo>
                  <a:lnTo>
                    <a:pt x="168610" y="15875"/>
                  </a:lnTo>
                  <a:lnTo>
                    <a:pt x="121715" y="34500"/>
                  </a:lnTo>
                  <a:lnTo>
                    <a:pt x="80858" y="59168"/>
                  </a:lnTo>
                  <a:lnTo>
                    <a:pt x="47147" y="89064"/>
                  </a:lnTo>
                  <a:lnTo>
                    <a:pt x="21694" y="123377"/>
                  </a:lnTo>
                  <a:lnTo>
                    <a:pt x="5608" y="161294"/>
                  </a:lnTo>
                  <a:lnTo>
                    <a:pt x="0" y="202003"/>
                  </a:lnTo>
                  <a:lnTo>
                    <a:pt x="5608" y="242713"/>
                  </a:lnTo>
                  <a:lnTo>
                    <a:pt x="21694" y="280631"/>
                  </a:lnTo>
                  <a:lnTo>
                    <a:pt x="47147" y="314944"/>
                  </a:lnTo>
                  <a:lnTo>
                    <a:pt x="80858" y="344841"/>
                  </a:lnTo>
                  <a:lnTo>
                    <a:pt x="121715" y="369508"/>
                  </a:lnTo>
                  <a:lnTo>
                    <a:pt x="168610" y="388134"/>
                  </a:lnTo>
                  <a:lnTo>
                    <a:pt x="220431" y="399905"/>
                  </a:lnTo>
                  <a:lnTo>
                    <a:pt x="276070" y="404009"/>
                  </a:lnTo>
                  <a:lnTo>
                    <a:pt x="331707" y="399905"/>
                  </a:lnTo>
                  <a:lnTo>
                    <a:pt x="383528" y="388134"/>
                  </a:lnTo>
                  <a:lnTo>
                    <a:pt x="430422" y="369508"/>
                  </a:lnTo>
                  <a:lnTo>
                    <a:pt x="471278" y="344841"/>
                  </a:lnTo>
                  <a:lnTo>
                    <a:pt x="504988" y="314944"/>
                  </a:lnTo>
                  <a:lnTo>
                    <a:pt x="530440" y="280631"/>
                  </a:lnTo>
                  <a:lnTo>
                    <a:pt x="546526" y="242713"/>
                  </a:lnTo>
                  <a:lnTo>
                    <a:pt x="552135" y="202003"/>
                  </a:lnTo>
                  <a:lnTo>
                    <a:pt x="546526" y="161294"/>
                  </a:lnTo>
                  <a:lnTo>
                    <a:pt x="530440" y="123377"/>
                  </a:lnTo>
                  <a:lnTo>
                    <a:pt x="504988" y="89064"/>
                  </a:lnTo>
                  <a:lnTo>
                    <a:pt x="471278" y="59168"/>
                  </a:lnTo>
                  <a:lnTo>
                    <a:pt x="430422" y="34500"/>
                  </a:lnTo>
                  <a:lnTo>
                    <a:pt x="383528" y="15875"/>
                  </a:lnTo>
                  <a:lnTo>
                    <a:pt x="331707" y="4104"/>
                  </a:lnTo>
                  <a:lnTo>
                    <a:pt x="27607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094609" y="6369958"/>
              <a:ext cx="552450" cy="404495"/>
            </a:xfrm>
            <a:custGeom>
              <a:avLst/>
              <a:gdLst/>
              <a:ahLst/>
              <a:cxnLst/>
              <a:rect l="l" t="t" r="r" b="b"/>
              <a:pathLst>
                <a:path w="552450" h="404495">
                  <a:moveTo>
                    <a:pt x="276070" y="0"/>
                  </a:moveTo>
                  <a:lnTo>
                    <a:pt x="331707" y="4104"/>
                  </a:lnTo>
                  <a:lnTo>
                    <a:pt x="383528" y="15875"/>
                  </a:lnTo>
                  <a:lnTo>
                    <a:pt x="430422" y="34500"/>
                  </a:lnTo>
                  <a:lnTo>
                    <a:pt x="471278" y="59168"/>
                  </a:lnTo>
                  <a:lnTo>
                    <a:pt x="504988" y="89064"/>
                  </a:lnTo>
                  <a:lnTo>
                    <a:pt x="530440" y="123377"/>
                  </a:lnTo>
                  <a:lnTo>
                    <a:pt x="546526" y="161294"/>
                  </a:lnTo>
                  <a:lnTo>
                    <a:pt x="552135" y="202003"/>
                  </a:lnTo>
                  <a:lnTo>
                    <a:pt x="546526" y="242713"/>
                  </a:lnTo>
                  <a:lnTo>
                    <a:pt x="530440" y="280631"/>
                  </a:lnTo>
                  <a:lnTo>
                    <a:pt x="504988" y="314944"/>
                  </a:lnTo>
                  <a:lnTo>
                    <a:pt x="471278" y="344841"/>
                  </a:lnTo>
                  <a:lnTo>
                    <a:pt x="430422" y="369508"/>
                  </a:lnTo>
                  <a:lnTo>
                    <a:pt x="383528" y="388134"/>
                  </a:lnTo>
                  <a:lnTo>
                    <a:pt x="331707" y="399905"/>
                  </a:lnTo>
                  <a:lnTo>
                    <a:pt x="276070" y="404009"/>
                  </a:lnTo>
                  <a:lnTo>
                    <a:pt x="220431" y="399905"/>
                  </a:lnTo>
                  <a:lnTo>
                    <a:pt x="168610" y="388134"/>
                  </a:lnTo>
                  <a:lnTo>
                    <a:pt x="121715" y="369508"/>
                  </a:lnTo>
                  <a:lnTo>
                    <a:pt x="80858" y="344841"/>
                  </a:lnTo>
                  <a:lnTo>
                    <a:pt x="47147" y="314944"/>
                  </a:lnTo>
                  <a:lnTo>
                    <a:pt x="21694" y="280631"/>
                  </a:lnTo>
                  <a:lnTo>
                    <a:pt x="5608" y="242713"/>
                  </a:lnTo>
                  <a:lnTo>
                    <a:pt x="0" y="202003"/>
                  </a:lnTo>
                  <a:lnTo>
                    <a:pt x="5608" y="161294"/>
                  </a:lnTo>
                  <a:lnTo>
                    <a:pt x="21694" y="123377"/>
                  </a:lnTo>
                  <a:lnTo>
                    <a:pt x="47147" y="89064"/>
                  </a:lnTo>
                  <a:lnTo>
                    <a:pt x="80858" y="59168"/>
                  </a:lnTo>
                  <a:lnTo>
                    <a:pt x="121715" y="34500"/>
                  </a:lnTo>
                  <a:lnTo>
                    <a:pt x="168610" y="15875"/>
                  </a:lnTo>
                  <a:lnTo>
                    <a:pt x="220431" y="4104"/>
                  </a:lnTo>
                  <a:lnTo>
                    <a:pt x="27607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6225070" y="6373375"/>
              <a:ext cx="311785" cy="389255"/>
            </a:xfrm>
            <a:custGeom>
              <a:avLst/>
              <a:gdLst/>
              <a:ahLst/>
              <a:cxnLst/>
              <a:rect l="l" t="t" r="r" b="b"/>
              <a:pathLst>
                <a:path w="311784" h="389254">
                  <a:moveTo>
                    <a:pt x="77806" y="0"/>
                  </a:moveTo>
                  <a:lnTo>
                    <a:pt x="0" y="30257"/>
                  </a:lnTo>
                  <a:lnTo>
                    <a:pt x="237743" y="389030"/>
                  </a:lnTo>
                  <a:lnTo>
                    <a:pt x="311226" y="363095"/>
                  </a:lnTo>
                  <a:lnTo>
                    <a:pt x="77806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6225070" y="6373375"/>
              <a:ext cx="311785" cy="389255"/>
            </a:xfrm>
            <a:custGeom>
              <a:avLst/>
              <a:gdLst/>
              <a:ahLst/>
              <a:cxnLst/>
              <a:rect l="l" t="t" r="r" b="b"/>
              <a:pathLst>
                <a:path w="311784" h="389254">
                  <a:moveTo>
                    <a:pt x="0" y="30257"/>
                  </a:moveTo>
                  <a:lnTo>
                    <a:pt x="237743" y="389030"/>
                  </a:lnTo>
                  <a:lnTo>
                    <a:pt x="311226" y="363095"/>
                  </a:lnTo>
                  <a:lnTo>
                    <a:pt x="77806" y="0"/>
                  </a:lnTo>
                  <a:lnTo>
                    <a:pt x="0" y="30257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762519" y="6706252"/>
              <a:ext cx="196215" cy="452755"/>
            </a:xfrm>
            <a:custGeom>
              <a:avLst/>
              <a:gdLst/>
              <a:ahLst/>
              <a:cxnLst/>
              <a:rect l="l" t="t" r="r" b="b"/>
              <a:pathLst>
                <a:path w="196214" h="452754">
                  <a:moveTo>
                    <a:pt x="51739" y="0"/>
                  </a:moveTo>
                  <a:lnTo>
                    <a:pt x="0" y="50911"/>
                  </a:lnTo>
                  <a:lnTo>
                    <a:pt x="0" y="257860"/>
                  </a:lnTo>
                  <a:lnTo>
                    <a:pt x="20697" y="288904"/>
                  </a:lnTo>
                  <a:lnTo>
                    <a:pt x="20697" y="434981"/>
                  </a:lnTo>
                  <a:lnTo>
                    <a:pt x="123703" y="452153"/>
                  </a:lnTo>
                  <a:lnTo>
                    <a:pt x="121144" y="309532"/>
                  </a:lnTo>
                  <a:lnTo>
                    <a:pt x="146560" y="288836"/>
                  </a:lnTo>
                  <a:lnTo>
                    <a:pt x="144961" y="81954"/>
                  </a:lnTo>
                  <a:lnTo>
                    <a:pt x="196134" y="27518"/>
                  </a:lnTo>
                  <a:lnTo>
                    <a:pt x="51739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762519" y="6706252"/>
              <a:ext cx="196215" cy="452755"/>
            </a:xfrm>
            <a:custGeom>
              <a:avLst/>
              <a:gdLst/>
              <a:ahLst/>
              <a:cxnLst/>
              <a:rect l="l" t="t" r="r" b="b"/>
              <a:pathLst>
                <a:path w="196214" h="452754">
                  <a:moveTo>
                    <a:pt x="51739" y="0"/>
                  </a:moveTo>
                  <a:lnTo>
                    <a:pt x="196134" y="27518"/>
                  </a:lnTo>
                  <a:lnTo>
                    <a:pt x="144961" y="81954"/>
                  </a:lnTo>
                  <a:lnTo>
                    <a:pt x="146560" y="288836"/>
                  </a:lnTo>
                  <a:lnTo>
                    <a:pt x="121144" y="309532"/>
                  </a:lnTo>
                  <a:lnTo>
                    <a:pt x="123703" y="452153"/>
                  </a:lnTo>
                  <a:lnTo>
                    <a:pt x="20697" y="434981"/>
                  </a:lnTo>
                  <a:lnTo>
                    <a:pt x="20697" y="288904"/>
                  </a:lnTo>
                  <a:lnTo>
                    <a:pt x="0" y="257860"/>
                  </a:lnTo>
                  <a:lnTo>
                    <a:pt x="0" y="50911"/>
                  </a:lnTo>
                  <a:lnTo>
                    <a:pt x="51739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6238507" y="6825247"/>
              <a:ext cx="196215" cy="452755"/>
            </a:xfrm>
            <a:custGeom>
              <a:avLst/>
              <a:gdLst/>
              <a:ahLst/>
              <a:cxnLst/>
              <a:rect l="l" t="t" r="r" b="b"/>
              <a:pathLst>
                <a:path w="196214" h="452754">
                  <a:moveTo>
                    <a:pt x="51735" y="0"/>
                  </a:moveTo>
                  <a:lnTo>
                    <a:pt x="0" y="50914"/>
                  </a:lnTo>
                  <a:lnTo>
                    <a:pt x="0" y="257864"/>
                  </a:lnTo>
                  <a:lnTo>
                    <a:pt x="20693" y="288907"/>
                  </a:lnTo>
                  <a:lnTo>
                    <a:pt x="20693" y="434983"/>
                  </a:lnTo>
                  <a:lnTo>
                    <a:pt x="123703" y="452155"/>
                  </a:lnTo>
                  <a:lnTo>
                    <a:pt x="121144" y="309534"/>
                  </a:lnTo>
                  <a:lnTo>
                    <a:pt x="146556" y="288838"/>
                  </a:lnTo>
                  <a:lnTo>
                    <a:pt x="144961" y="81956"/>
                  </a:lnTo>
                  <a:lnTo>
                    <a:pt x="196136" y="27522"/>
                  </a:lnTo>
                  <a:lnTo>
                    <a:pt x="51735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6238507" y="6825247"/>
              <a:ext cx="196215" cy="452755"/>
            </a:xfrm>
            <a:custGeom>
              <a:avLst/>
              <a:gdLst/>
              <a:ahLst/>
              <a:cxnLst/>
              <a:rect l="l" t="t" r="r" b="b"/>
              <a:pathLst>
                <a:path w="196214" h="452754">
                  <a:moveTo>
                    <a:pt x="51735" y="0"/>
                  </a:moveTo>
                  <a:lnTo>
                    <a:pt x="196136" y="27522"/>
                  </a:lnTo>
                  <a:lnTo>
                    <a:pt x="144961" y="81956"/>
                  </a:lnTo>
                  <a:lnTo>
                    <a:pt x="146556" y="288838"/>
                  </a:lnTo>
                  <a:lnTo>
                    <a:pt x="121144" y="309534"/>
                  </a:lnTo>
                  <a:lnTo>
                    <a:pt x="123703" y="452155"/>
                  </a:lnTo>
                  <a:lnTo>
                    <a:pt x="20693" y="434983"/>
                  </a:lnTo>
                  <a:lnTo>
                    <a:pt x="20693" y="288907"/>
                  </a:lnTo>
                  <a:lnTo>
                    <a:pt x="0" y="257864"/>
                  </a:lnTo>
                  <a:lnTo>
                    <a:pt x="0" y="50914"/>
                  </a:lnTo>
                  <a:lnTo>
                    <a:pt x="51735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2" name="object 3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593742" y="6187942"/>
              <a:ext cx="185943" cy="85619"/>
            </a:xfrm>
            <a:prstGeom prst="rect">
              <a:avLst/>
            </a:prstGeom>
          </p:spPr>
        </p:pic>
      </p:grpSp>
      <p:grpSp>
        <p:nvGrpSpPr>
          <p:cNvPr id="33" name="object 33"/>
          <p:cNvGrpSpPr/>
          <p:nvPr/>
        </p:nvGrpSpPr>
        <p:grpSpPr>
          <a:xfrm>
            <a:off x="5484275" y="7944070"/>
            <a:ext cx="1628139" cy="1649095"/>
            <a:chOff x="5484275" y="7944070"/>
            <a:chExt cx="1628139" cy="1649095"/>
          </a:xfrm>
        </p:grpSpPr>
        <p:sp>
          <p:nvSpPr>
            <p:cNvPr id="34" name="object 34"/>
            <p:cNvSpPr/>
            <p:nvPr/>
          </p:nvSpPr>
          <p:spPr>
            <a:xfrm>
              <a:off x="6092134" y="8867545"/>
              <a:ext cx="923290" cy="543560"/>
            </a:xfrm>
            <a:custGeom>
              <a:avLst/>
              <a:gdLst/>
              <a:ahLst/>
              <a:cxnLst/>
              <a:rect l="l" t="t" r="r" b="b"/>
              <a:pathLst>
                <a:path w="923290" h="543559">
                  <a:moveTo>
                    <a:pt x="922779" y="325631"/>
                  </a:moveTo>
                  <a:lnTo>
                    <a:pt x="902693" y="363345"/>
                  </a:lnTo>
                  <a:lnTo>
                    <a:pt x="880107" y="397129"/>
                  </a:lnTo>
                  <a:lnTo>
                    <a:pt x="855214" y="427094"/>
                  </a:lnTo>
                  <a:lnTo>
                    <a:pt x="799289" y="476011"/>
                  </a:lnTo>
                  <a:lnTo>
                    <a:pt x="736471" y="510985"/>
                  </a:lnTo>
                  <a:lnTo>
                    <a:pt x="668316" y="532902"/>
                  </a:lnTo>
                  <a:lnTo>
                    <a:pt x="596378" y="542652"/>
                  </a:lnTo>
                  <a:lnTo>
                    <a:pt x="559476" y="543242"/>
                  </a:lnTo>
                  <a:lnTo>
                    <a:pt x="522212" y="541122"/>
                  </a:lnTo>
                  <a:lnTo>
                    <a:pt x="447372" y="529201"/>
                  </a:lnTo>
                  <a:lnTo>
                    <a:pt x="410185" y="519620"/>
                  </a:lnTo>
                  <a:lnTo>
                    <a:pt x="373412" y="507775"/>
                  </a:lnTo>
                  <a:lnTo>
                    <a:pt x="337249" y="493776"/>
                  </a:lnTo>
                  <a:lnTo>
                    <a:pt x="301888" y="477734"/>
                  </a:lnTo>
                  <a:lnTo>
                    <a:pt x="267525" y="459760"/>
                  </a:lnTo>
                  <a:lnTo>
                    <a:pt x="234354" y="439964"/>
                  </a:lnTo>
                  <a:lnTo>
                    <a:pt x="202570" y="418459"/>
                  </a:lnTo>
                  <a:lnTo>
                    <a:pt x="143936" y="370763"/>
                  </a:lnTo>
                  <a:lnTo>
                    <a:pt x="93178" y="317559"/>
                  </a:lnTo>
                  <a:lnTo>
                    <a:pt x="51852" y="259735"/>
                  </a:lnTo>
                  <a:lnTo>
                    <a:pt x="21511" y="198179"/>
                  </a:lnTo>
                  <a:lnTo>
                    <a:pt x="3711" y="133779"/>
                  </a:lnTo>
                  <a:lnTo>
                    <a:pt x="0" y="100790"/>
                  </a:lnTo>
                  <a:lnTo>
                    <a:pt x="6" y="67423"/>
                  </a:lnTo>
                  <a:lnTo>
                    <a:pt x="3925" y="33789"/>
                  </a:lnTo>
                  <a:lnTo>
                    <a:pt x="11950" y="0"/>
                  </a:lnTo>
                </a:path>
              </a:pathLst>
            </a:custGeom>
            <a:ln w="50800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950803" y="8974943"/>
              <a:ext cx="1136015" cy="592455"/>
            </a:xfrm>
            <a:custGeom>
              <a:avLst/>
              <a:gdLst/>
              <a:ahLst/>
              <a:cxnLst/>
              <a:rect l="l" t="t" r="r" b="b"/>
              <a:pathLst>
                <a:path w="1136015" h="592454">
                  <a:moveTo>
                    <a:pt x="1135998" y="300172"/>
                  </a:moveTo>
                  <a:lnTo>
                    <a:pt x="1116628" y="342461"/>
                  </a:lnTo>
                  <a:lnTo>
                    <a:pt x="1095368" y="381135"/>
                  </a:lnTo>
                  <a:lnTo>
                    <a:pt x="1072330" y="416274"/>
                  </a:lnTo>
                  <a:lnTo>
                    <a:pt x="1047625" y="447957"/>
                  </a:lnTo>
                  <a:lnTo>
                    <a:pt x="1021365" y="476265"/>
                  </a:lnTo>
                  <a:lnTo>
                    <a:pt x="964626" y="523072"/>
                  </a:lnTo>
                  <a:lnTo>
                    <a:pt x="903005" y="557335"/>
                  </a:lnTo>
                  <a:lnTo>
                    <a:pt x="837397" y="579691"/>
                  </a:lnTo>
                  <a:lnTo>
                    <a:pt x="768692" y="590780"/>
                  </a:lnTo>
                  <a:lnTo>
                    <a:pt x="733458" y="592298"/>
                  </a:lnTo>
                  <a:lnTo>
                    <a:pt x="697785" y="591238"/>
                  </a:lnTo>
                  <a:lnTo>
                    <a:pt x="625567" y="581705"/>
                  </a:lnTo>
                  <a:lnTo>
                    <a:pt x="552931" y="562819"/>
                  </a:lnTo>
                  <a:lnTo>
                    <a:pt x="516735" y="550068"/>
                  </a:lnTo>
                  <a:lnTo>
                    <a:pt x="480770" y="535219"/>
                  </a:lnTo>
                  <a:lnTo>
                    <a:pt x="445147" y="518350"/>
                  </a:lnTo>
                  <a:lnTo>
                    <a:pt x="409977" y="499542"/>
                  </a:lnTo>
                  <a:lnTo>
                    <a:pt x="375373" y="478875"/>
                  </a:lnTo>
                  <a:lnTo>
                    <a:pt x="341445" y="456428"/>
                  </a:lnTo>
                  <a:lnTo>
                    <a:pt x="308305" y="432281"/>
                  </a:lnTo>
                  <a:lnTo>
                    <a:pt x="276066" y="406515"/>
                  </a:lnTo>
                  <a:lnTo>
                    <a:pt x="244837" y="379208"/>
                  </a:lnTo>
                  <a:lnTo>
                    <a:pt x="214732" y="350440"/>
                  </a:lnTo>
                  <a:lnTo>
                    <a:pt x="185862" y="320292"/>
                  </a:lnTo>
                  <a:lnTo>
                    <a:pt x="158338" y="288844"/>
                  </a:lnTo>
                  <a:lnTo>
                    <a:pt x="132271" y="256174"/>
                  </a:lnTo>
                  <a:lnTo>
                    <a:pt x="107774" y="222363"/>
                  </a:lnTo>
                  <a:lnTo>
                    <a:pt x="84958" y="187490"/>
                  </a:lnTo>
                  <a:lnTo>
                    <a:pt x="63935" y="151636"/>
                  </a:lnTo>
                  <a:lnTo>
                    <a:pt x="44816" y="114880"/>
                  </a:lnTo>
                  <a:lnTo>
                    <a:pt x="27713" y="77302"/>
                  </a:lnTo>
                  <a:lnTo>
                    <a:pt x="12737" y="38982"/>
                  </a:lnTo>
                  <a:lnTo>
                    <a:pt x="0" y="0"/>
                  </a:lnTo>
                </a:path>
              </a:pathLst>
            </a:custGeom>
            <a:ln w="508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538517" y="7945442"/>
              <a:ext cx="694055" cy="984885"/>
            </a:xfrm>
            <a:custGeom>
              <a:avLst/>
              <a:gdLst/>
              <a:ahLst/>
              <a:cxnLst/>
              <a:rect l="l" t="t" r="r" b="b"/>
              <a:pathLst>
                <a:path w="694054" h="984884">
                  <a:moveTo>
                    <a:pt x="197911" y="0"/>
                  </a:moveTo>
                  <a:lnTo>
                    <a:pt x="153519" y="7112"/>
                  </a:lnTo>
                  <a:lnTo>
                    <a:pt x="114205" y="20439"/>
                  </a:lnTo>
                  <a:lnTo>
                    <a:pt x="61066" y="57717"/>
                  </a:lnTo>
                  <a:lnTo>
                    <a:pt x="0" y="130671"/>
                  </a:lnTo>
                  <a:lnTo>
                    <a:pt x="33329" y="121221"/>
                  </a:lnTo>
                  <a:lnTo>
                    <a:pt x="80165" y="109583"/>
                  </a:lnTo>
                  <a:lnTo>
                    <a:pt x="135385" y="98758"/>
                  </a:lnTo>
                  <a:lnTo>
                    <a:pt x="193867" y="91746"/>
                  </a:lnTo>
                  <a:lnTo>
                    <a:pt x="250487" y="91549"/>
                  </a:lnTo>
                  <a:lnTo>
                    <a:pt x="300123" y="101168"/>
                  </a:lnTo>
                  <a:lnTo>
                    <a:pt x="337651" y="123605"/>
                  </a:lnTo>
                  <a:lnTo>
                    <a:pt x="640980" y="797280"/>
                  </a:lnTo>
                  <a:lnTo>
                    <a:pt x="643508" y="843729"/>
                  </a:lnTo>
                  <a:lnTo>
                    <a:pt x="635420" y="890419"/>
                  </a:lnTo>
                  <a:lnTo>
                    <a:pt x="616718" y="937349"/>
                  </a:lnTo>
                  <a:lnTo>
                    <a:pt x="587401" y="984520"/>
                  </a:lnTo>
                  <a:lnTo>
                    <a:pt x="648468" y="911565"/>
                  </a:lnTo>
                  <a:lnTo>
                    <a:pt x="680532" y="870379"/>
                  </a:lnTo>
                  <a:lnTo>
                    <a:pt x="693030" y="828506"/>
                  </a:lnTo>
                  <a:lnTo>
                    <a:pt x="693715" y="786217"/>
                  </a:lnTo>
                  <a:lnTo>
                    <a:pt x="690340" y="743784"/>
                  </a:lnTo>
                  <a:lnTo>
                    <a:pt x="375027" y="73780"/>
                  </a:lnTo>
                  <a:lnTo>
                    <a:pt x="335941" y="35991"/>
                  </a:lnTo>
                  <a:lnTo>
                    <a:pt x="291684" y="12434"/>
                  </a:lnTo>
                  <a:lnTo>
                    <a:pt x="244820" y="1105"/>
                  </a:lnTo>
                  <a:lnTo>
                    <a:pt x="197911" y="0"/>
                  </a:lnTo>
                  <a:close/>
                </a:path>
              </a:pathLst>
            </a:custGeom>
            <a:solidFill>
              <a:srgbClr val="4E4E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538517" y="7945442"/>
              <a:ext cx="694055" cy="984885"/>
            </a:xfrm>
            <a:custGeom>
              <a:avLst/>
              <a:gdLst/>
              <a:ahLst/>
              <a:cxnLst/>
              <a:rect l="l" t="t" r="r" b="b"/>
              <a:pathLst>
                <a:path w="694054" h="984884">
                  <a:moveTo>
                    <a:pt x="0" y="130671"/>
                  </a:moveTo>
                  <a:lnTo>
                    <a:pt x="80165" y="109583"/>
                  </a:lnTo>
                  <a:lnTo>
                    <a:pt x="135385" y="98758"/>
                  </a:lnTo>
                  <a:lnTo>
                    <a:pt x="193867" y="91746"/>
                  </a:lnTo>
                  <a:lnTo>
                    <a:pt x="250487" y="91549"/>
                  </a:lnTo>
                  <a:lnTo>
                    <a:pt x="300123" y="101168"/>
                  </a:lnTo>
                  <a:lnTo>
                    <a:pt x="337651" y="123605"/>
                  </a:lnTo>
                  <a:lnTo>
                    <a:pt x="358269" y="169553"/>
                  </a:lnTo>
                  <a:lnTo>
                    <a:pt x="378718" y="215057"/>
                  </a:lnTo>
                  <a:lnTo>
                    <a:pt x="399023" y="260186"/>
                  </a:lnTo>
                  <a:lnTo>
                    <a:pt x="419210" y="305007"/>
                  </a:lnTo>
                  <a:lnTo>
                    <a:pt x="439306" y="349589"/>
                  </a:lnTo>
                  <a:lnTo>
                    <a:pt x="459336" y="394000"/>
                  </a:lnTo>
                  <a:lnTo>
                    <a:pt x="479327" y="438309"/>
                  </a:lnTo>
                  <a:lnTo>
                    <a:pt x="499305" y="482583"/>
                  </a:lnTo>
                  <a:lnTo>
                    <a:pt x="519296" y="526892"/>
                  </a:lnTo>
                  <a:lnTo>
                    <a:pt x="539326" y="571303"/>
                  </a:lnTo>
                  <a:lnTo>
                    <a:pt x="559421" y="615884"/>
                  </a:lnTo>
                  <a:lnTo>
                    <a:pt x="579608" y="660704"/>
                  </a:lnTo>
                  <a:lnTo>
                    <a:pt x="599913" y="705831"/>
                  </a:lnTo>
                  <a:lnTo>
                    <a:pt x="620361" y="751334"/>
                  </a:lnTo>
                  <a:lnTo>
                    <a:pt x="640980" y="797280"/>
                  </a:lnTo>
                  <a:lnTo>
                    <a:pt x="643508" y="843729"/>
                  </a:lnTo>
                  <a:lnTo>
                    <a:pt x="635420" y="890419"/>
                  </a:lnTo>
                  <a:lnTo>
                    <a:pt x="616718" y="937349"/>
                  </a:lnTo>
                  <a:lnTo>
                    <a:pt x="587401" y="984520"/>
                  </a:lnTo>
                  <a:lnTo>
                    <a:pt x="602667" y="966281"/>
                  </a:lnTo>
                  <a:lnTo>
                    <a:pt x="617933" y="948043"/>
                  </a:lnTo>
                  <a:lnTo>
                    <a:pt x="633200" y="929805"/>
                  </a:lnTo>
                  <a:lnTo>
                    <a:pt x="648468" y="911565"/>
                  </a:lnTo>
                  <a:lnTo>
                    <a:pt x="680532" y="870379"/>
                  </a:lnTo>
                  <a:lnTo>
                    <a:pt x="693030" y="828506"/>
                  </a:lnTo>
                  <a:lnTo>
                    <a:pt x="693715" y="786217"/>
                  </a:lnTo>
                  <a:lnTo>
                    <a:pt x="690340" y="743784"/>
                  </a:lnTo>
                  <a:lnTo>
                    <a:pt x="668922" y="698082"/>
                  </a:lnTo>
                  <a:lnTo>
                    <a:pt x="647674" y="652823"/>
                  </a:lnTo>
                  <a:lnTo>
                    <a:pt x="626571" y="607940"/>
                  </a:lnTo>
                  <a:lnTo>
                    <a:pt x="605585" y="563364"/>
                  </a:lnTo>
                  <a:lnTo>
                    <a:pt x="584691" y="519027"/>
                  </a:lnTo>
                  <a:lnTo>
                    <a:pt x="563862" y="474861"/>
                  </a:lnTo>
                  <a:lnTo>
                    <a:pt x="543072" y="430797"/>
                  </a:lnTo>
                  <a:lnTo>
                    <a:pt x="522296" y="386767"/>
                  </a:lnTo>
                  <a:lnTo>
                    <a:pt x="501506" y="342703"/>
                  </a:lnTo>
                  <a:lnTo>
                    <a:pt x="480677" y="298537"/>
                  </a:lnTo>
                  <a:lnTo>
                    <a:pt x="459783" y="254200"/>
                  </a:lnTo>
                  <a:lnTo>
                    <a:pt x="438797" y="209624"/>
                  </a:lnTo>
                  <a:lnTo>
                    <a:pt x="417693" y="164741"/>
                  </a:lnTo>
                  <a:lnTo>
                    <a:pt x="396445" y="119482"/>
                  </a:lnTo>
                  <a:lnTo>
                    <a:pt x="375027" y="73780"/>
                  </a:lnTo>
                  <a:lnTo>
                    <a:pt x="335941" y="35991"/>
                  </a:lnTo>
                  <a:lnTo>
                    <a:pt x="291684" y="12434"/>
                  </a:lnTo>
                  <a:lnTo>
                    <a:pt x="244820" y="1105"/>
                  </a:lnTo>
                  <a:lnTo>
                    <a:pt x="197911" y="0"/>
                  </a:lnTo>
                  <a:lnTo>
                    <a:pt x="153519" y="7112"/>
                  </a:lnTo>
                  <a:lnTo>
                    <a:pt x="114205" y="20439"/>
                  </a:lnTo>
                  <a:lnTo>
                    <a:pt x="82534" y="37976"/>
                  </a:lnTo>
                  <a:lnTo>
                    <a:pt x="61066" y="57717"/>
                  </a:lnTo>
                  <a:lnTo>
                    <a:pt x="45798" y="75958"/>
                  </a:lnTo>
                  <a:lnTo>
                    <a:pt x="30531" y="94197"/>
                  </a:lnTo>
                  <a:lnTo>
                    <a:pt x="15265" y="112435"/>
                  </a:lnTo>
                  <a:lnTo>
                    <a:pt x="0" y="130671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485646" y="8002427"/>
              <a:ext cx="706120" cy="996315"/>
            </a:xfrm>
            <a:custGeom>
              <a:avLst/>
              <a:gdLst/>
              <a:ahLst/>
              <a:cxnLst/>
              <a:rect l="l" t="t" r="r" b="b"/>
              <a:pathLst>
                <a:path w="706120" h="996315">
                  <a:moveTo>
                    <a:pt x="229265" y="0"/>
                  </a:moveTo>
                  <a:lnTo>
                    <a:pt x="180430" y="5521"/>
                  </a:lnTo>
                  <a:lnTo>
                    <a:pt x="132138" y="21896"/>
                  </a:lnTo>
                  <a:lnTo>
                    <a:pt x="88434" y="48176"/>
                  </a:lnTo>
                  <a:lnTo>
                    <a:pt x="52668" y="81882"/>
                  </a:lnTo>
                  <a:lnTo>
                    <a:pt x="25539" y="121301"/>
                  </a:lnTo>
                  <a:lnTo>
                    <a:pt x="7748" y="164720"/>
                  </a:lnTo>
                  <a:lnTo>
                    <a:pt x="0" y="210423"/>
                  </a:lnTo>
                  <a:lnTo>
                    <a:pt x="2994" y="256699"/>
                  </a:lnTo>
                  <a:lnTo>
                    <a:pt x="17435" y="301832"/>
                  </a:lnTo>
                  <a:lnTo>
                    <a:pt x="285873" y="880767"/>
                  </a:lnTo>
                  <a:lnTo>
                    <a:pt x="310991" y="920950"/>
                  </a:lnTo>
                  <a:lnTo>
                    <a:pt x="344377" y="953134"/>
                  </a:lnTo>
                  <a:lnTo>
                    <a:pt x="384266" y="976749"/>
                  </a:lnTo>
                  <a:lnTo>
                    <a:pt x="428900" y="991224"/>
                  </a:lnTo>
                  <a:lnTo>
                    <a:pt x="476514" y="995986"/>
                  </a:lnTo>
                  <a:lnTo>
                    <a:pt x="525349" y="990465"/>
                  </a:lnTo>
                  <a:lnTo>
                    <a:pt x="573642" y="974089"/>
                  </a:lnTo>
                  <a:lnTo>
                    <a:pt x="617346" y="947807"/>
                  </a:lnTo>
                  <a:lnTo>
                    <a:pt x="653113" y="914101"/>
                  </a:lnTo>
                  <a:lnTo>
                    <a:pt x="680242" y="874683"/>
                  </a:lnTo>
                  <a:lnTo>
                    <a:pt x="698033" y="831264"/>
                  </a:lnTo>
                  <a:lnTo>
                    <a:pt x="705782" y="785561"/>
                  </a:lnTo>
                  <a:lnTo>
                    <a:pt x="702787" y="739286"/>
                  </a:lnTo>
                  <a:lnTo>
                    <a:pt x="688346" y="694153"/>
                  </a:lnTo>
                  <a:lnTo>
                    <a:pt x="419907" y="115216"/>
                  </a:lnTo>
                  <a:lnTo>
                    <a:pt x="394789" y="75034"/>
                  </a:lnTo>
                  <a:lnTo>
                    <a:pt x="361404" y="42850"/>
                  </a:lnTo>
                  <a:lnTo>
                    <a:pt x="321513" y="19236"/>
                  </a:lnTo>
                  <a:lnTo>
                    <a:pt x="276880" y="4762"/>
                  </a:lnTo>
                  <a:lnTo>
                    <a:pt x="229265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485646" y="8002427"/>
              <a:ext cx="706120" cy="996315"/>
            </a:xfrm>
            <a:custGeom>
              <a:avLst/>
              <a:gdLst/>
              <a:ahLst/>
              <a:cxnLst/>
              <a:rect l="l" t="t" r="r" b="b"/>
              <a:pathLst>
                <a:path w="706120" h="996315">
                  <a:moveTo>
                    <a:pt x="17435" y="301832"/>
                  </a:moveTo>
                  <a:lnTo>
                    <a:pt x="285873" y="880767"/>
                  </a:lnTo>
                  <a:lnTo>
                    <a:pt x="310991" y="920950"/>
                  </a:lnTo>
                  <a:lnTo>
                    <a:pt x="344377" y="953134"/>
                  </a:lnTo>
                  <a:lnTo>
                    <a:pt x="384266" y="976749"/>
                  </a:lnTo>
                  <a:lnTo>
                    <a:pt x="428900" y="991224"/>
                  </a:lnTo>
                  <a:lnTo>
                    <a:pt x="476514" y="995986"/>
                  </a:lnTo>
                  <a:lnTo>
                    <a:pt x="525349" y="990465"/>
                  </a:lnTo>
                  <a:lnTo>
                    <a:pt x="573642" y="974089"/>
                  </a:lnTo>
                  <a:lnTo>
                    <a:pt x="617346" y="947807"/>
                  </a:lnTo>
                  <a:lnTo>
                    <a:pt x="653113" y="914101"/>
                  </a:lnTo>
                  <a:lnTo>
                    <a:pt x="680242" y="874683"/>
                  </a:lnTo>
                  <a:lnTo>
                    <a:pt x="698033" y="831264"/>
                  </a:lnTo>
                  <a:lnTo>
                    <a:pt x="705782" y="785561"/>
                  </a:lnTo>
                  <a:lnTo>
                    <a:pt x="702787" y="739286"/>
                  </a:lnTo>
                  <a:lnTo>
                    <a:pt x="688346" y="694153"/>
                  </a:lnTo>
                  <a:lnTo>
                    <a:pt x="419907" y="115216"/>
                  </a:lnTo>
                  <a:lnTo>
                    <a:pt x="394789" y="75034"/>
                  </a:lnTo>
                  <a:lnTo>
                    <a:pt x="361404" y="42850"/>
                  </a:lnTo>
                  <a:lnTo>
                    <a:pt x="321513" y="19236"/>
                  </a:lnTo>
                  <a:lnTo>
                    <a:pt x="276880" y="4762"/>
                  </a:lnTo>
                  <a:lnTo>
                    <a:pt x="229265" y="0"/>
                  </a:lnTo>
                  <a:lnTo>
                    <a:pt x="180430" y="5521"/>
                  </a:lnTo>
                  <a:lnTo>
                    <a:pt x="132138" y="21896"/>
                  </a:lnTo>
                  <a:lnTo>
                    <a:pt x="88434" y="48176"/>
                  </a:lnTo>
                  <a:lnTo>
                    <a:pt x="52668" y="81882"/>
                  </a:lnTo>
                  <a:lnTo>
                    <a:pt x="25539" y="121301"/>
                  </a:lnTo>
                  <a:lnTo>
                    <a:pt x="7748" y="164720"/>
                  </a:lnTo>
                  <a:lnTo>
                    <a:pt x="0" y="210423"/>
                  </a:lnTo>
                  <a:lnTo>
                    <a:pt x="2994" y="256699"/>
                  </a:lnTo>
                  <a:lnTo>
                    <a:pt x="17435" y="301832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597053" y="8173273"/>
              <a:ext cx="290830" cy="290830"/>
            </a:xfrm>
            <a:custGeom>
              <a:avLst/>
              <a:gdLst/>
              <a:ahLst/>
              <a:cxnLst/>
              <a:rect l="l" t="t" r="r" b="b"/>
              <a:pathLst>
                <a:path w="290829" h="290829">
                  <a:moveTo>
                    <a:pt x="128759" y="0"/>
                  </a:moveTo>
                  <a:lnTo>
                    <a:pt x="83739" y="12666"/>
                  </a:lnTo>
                  <a:lnTo>
                    <a:pt x="44985" y="38844"/>
                  </a:lnTo>
                  <a:lnTo>
                    <a:pt x="17331" y="74525"/>
                  </a:lnTo>
                  <a:lnTo>
                    <a:pt x="1945" y="116513"/>
                  </a:lnTo>
                  <a:lnTo>
                    <a:pt x="0" y="161614"/>
                  </a:lnTo>
                  <a:lnTo>
                    <a:pt x="12665" y="206633"/>
                  </a:lnTo>
                  <a:lnTo>
                    <a:pt x="38843" y="245387"/>
                  </a:lnTo>
                  <a:lnTo>
                    <a:pt x="74524" y="273043"/>
                  </a:lnTo>
                  <a:lnTo>
                    <a:pt x="116512" y="288429"/>
                  </a:lnTo>
                  <a:lnTo>
                    <a:pt x="161613" y="290374"/>
                  </a:lnTo>
                  <a:lnTo>
                    <a:pt x="206632" y="277708"/>
                  </a:lnTo>
                  <a:lnTo>
                    <a:pt x="245387" y="251530"/>
                  </a:lnTo>
                  <a:lnTo>
                    <a:pt x="273043" y="215849"/>
                  </a:lnTo>
                  <a:lnTo>
                    <a:pt x="288429" y="173860"/>
                  </a:lnTo>
                  <a:lnTo>
                    <a:pt x="290374" y="128759"/>
                  </a:lnTo>
                  <a:lnTo>
                    <a:pt x="277707" y="83740"/>
                  </a:lnTo>
                  <a:lnTo>
                    <a:pt x="251531" y="44986"/>
                  </a:lnTo>
                  <a:lnTo>
                    <a:pt x="215850" y="17331"/>
                  </a:lnTo>
                  <a:lnTo>
                    <a:pt x="173862" y="1945"/>
                  </a:lnTo>
                  <a:lnTo>
                    <a:pt x="128759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597053" y="8173273"/>
              <a:ext cx="290830" cy="290830"/>
            </a:xfrm>
            <a:custGeom>
              <a:avLst/>
              <a:gdLst/>
              <a:ahLst/>
              <a:cxnLst/>
              <a:rect l="l" t="t" r="r" b="b"/>
              <a:pathLst>
                <a:path w="290829" h="290829">
                  <a:moveTo>
                    <a:pt x="12665" y="206633"/>
                  </a:moveTo>
                  <a:lnTo>
                    <a:pt x="38843" y="245387"/>
                  </a:lnTo>
                  <a:lnTo>
                    <a:pt x="74524" y="273043"/>
                  </a:lnTo>
                  <a:lnTo>
                    <a:pt x="116512" y="288429"/>
                  </a:lnTo>
                  <a:lnTo>
                    <a:pt x="161613" y="290374"/>
                  </a:lnTo>
                  <a:lnTo>
                    <a:pt x="206632" y="277708"/>
                  </a:lnTo>
                  <a:lnTo>
                    <a:pt x="245387" y="251530"/>
                  </a:lnTo>
                  <a:lnTo>
                    <a:pt x="273043" y="215849"/>
                  </a:lnTo>
                  <a:lnTo>
                    <a:pt x="288429" y="173860"/>
                  </a:lnTo>
                  <a:lnTo>
                    <a:pt x="290374" y="128759"/>
                  </a:lnTo>
                  <a:lnTo>
                    <a:pt x="277707" y="83740"/>
                  </a:lnTo>
                  <a:lnTo>
                    <a:pt x="251531" y="44986"/>
                  </a:lnTo>
                  <a:lnTo>
                    <a:pt x="215850" y="17331"/>
                  </a:lnTo>
                  <a:lnTo>
                    <a:pt x="173862" y="1945"/>
                  </a:lnTo>
                  <a:lnTo>
                    <a:pt x="128759" y="0"/>
                  </a:lnTo>
                  <a:lnTo>
                    <a:pt x="83739" y="12666"/>
                  </a:lnTo>
                  <a:lnTo>
                    <a:pt x="44985" y="38844"/>
                  </a:lnTo>
                  <a:lnTo>
                    <a:pt x="17331" y="74525"/>
                  </a:lnTo>
                  <a:lnTo>
                    <a:pt x="1945" y="116513"/>
                  </a:lnTo>
                  <a:lnTo>
                    <a:pt x="0" y="161614"/>
                  </a:lnTo>
                  <a:lnTo>
                    <a:pt x="12665" y="206633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5779117" y="8565928"/>
              <a:ext cx="290830" cy="290830"/>
            </a:xfrm>
            <a:custGeom>
              <a:avLst/>
              <a:gdLst/>
              <a:ahLst/>
              <a:cxnLst/>
              <a:rect l="l" t="t" r="r" b="b"/>
              <a:pathLst>
                <a:path w="290829" h="290829">
                  <a:moveTo>
                    <a:pt x="128760" y="0"/>
                  </a:moveTo>
                  <a:lnTo>
                    <a:pt x="83741" y="12666"/>
                  </a:lnTo>
                  <a:lnTo>
                    <a:pt x="44986" y="38845"/>
                  </a:lnTo>
                  <a:lnTo>
                    <a:pt x="17330" y="74526"/>
                  </a:lnTo>
                  <a:lnTo>
                    <a:pt x="1944" y="116514"/>
                  </a:lnTo>
                  <a:lnTo>
                    <a:pt x="0" y="161615"/>
                  </a:lnTo>
                  <a:lnTo>
                    <a:pt x="12666" y="206634"/>
                  </a:lnTo>
                  <a:lnTo>
                    <a:pt x="38843" y="245388"/>
                  </a:lnTo>
                  <a:lnTo>
                    <a:pt x="74523" y="273043"/>
                  </a:lnTo>
                  <a:lnTo>
                    <a:pt x="116512" y="288430"/>
                  </a:lnTo>
                  <a:lnTo>
                    <a:pt x="161614" y="290375"/>
                  </a:lnTo>
                  <a:lnTo>
                    <a:pt x="206634" y="277709"/>
                  </a:lnTo>
                  <a:lnTo>
                    <a:pt x="245388" y="251530"/>
                  </a:lnTo>
                  <a:lnTo>
                    <a:pt x="273043" y="215849"/>
                  </a:lnTo>
                  <a:lnTo>
                    <a:pt x="288428" y="173861"/>
                  </a:lnTo>
                  <a:lnTo>
                    <a:pt x="290374" y="128760"/>
                  </a:lnTo>
                  <a:lnTo>
                    <a:pt x="277709" y="83741"/>
                  </a:lnTo>
                  <a:lnTo>
                    <a:pt x="251530" y="44987"/>
                  </a:lnTo>
                  <a:lnTo>
                    <a:pt x="215849" y="17331"/>
                  </a:lnTo>
                  <a:lnTo>
                    <a:pt x="173861" y="1945"/>
                  </a:lnTo>
                  <a:lnTo>
                    <a:pt x="128760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5779117" y="8565928"/>
              <a:ext cx="290830" cy="290830"/>
            </a:xfrm>
            <a:custGeom>
              <a:avLst/>
              <a:gdLst/>
              <a:ahLst/>
              <a:cxnLst/>
              <a:rect l="l" t="t" r="r" b="b"/>
              <a:pathLst>
                <a:path w="290829" h="290829">
                  <a:moveTo>
                    <a:pt x="12666" y="206634"/>
                  </a:moveTo>
                  <a:lnTo>
                    <a:pt x="38843" y="245388"/>
                  </a:lnTo>
                  <a:lnTo>
                    <a:pt x="74523" y="273043"/>
                  </a:lnTo>
                  <a:lnTo>
                    <a:pt x="116512" y="288430"/>
                  </a:lnTo>
                  <a:lnTo>
                    <a:pt x="161614" y="290375"/>
                  </a:lnTo>
                  <a:lnTo>
                    <a:pt x="206634" y="277709"/>
                  </a:lnTo>
                  <a:lnTo>
                    <a:pt x="245388" y="251530"/>
                  </a:lnTo>
                  <a:lnTo>
                    <a:pt x="273043" y="215849"/>
                  </a:lnTo>
                  <a:lnTo>
                    <a:pt x="288428" y="173861"/>
                  </a:lnTo>
                  <a:lnTo>
                    <a:pt x="290374" y="128760"/>
                  </a:lnTo>
                  <a:lnTo>
                    <a:pt x="277709" y="83741"/>
                  </a:lnTo>
                  <a:lnTo>
                    <a:pt x="251530" y="44987"/>
                  </a:lnTo>
                  <a:lnTo>
                    <a:pt x="215849" y="17331"/>
                  </a:lnTo>
                  <a:lnTo>
                    <a:pt x="173861" y="1945"/>
                  </a:lnTo>
                  <a:lnTo>
                    <a:pt x="128760" y="0"/>
                  </a:lnTo>
                  <a:lnTo>
                    <a:pt x="83741" y="12666"/>
                  </a:lnTo>
                  <a:lnTo>
                    <a:pt x="44986" y="38845"/>
                  </a:lnTo>
                  <a:lnTo>
                    <a:pt x="17330" y="74526"/>
                  </a:lnTo>
                  <a:lnTo>
                    <a:pt x="1944" y="116514"/>
                  </a:lnTo>
                  <a:lnTo>
                    <a:pt x="0" y="161615"/>
                  </a:lnTo>
                  <a:lnTo>
                    <a:pt x="12666" y="206634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4" name="object 44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5627294" y="8203513"/>
              <a:ext cx="229892" cy="229895"/>
            </a:xfrm>
            <a:prstGeom prst="rect">
              <a:avLst/>
            </a:prstGeom>
          </p:spPr>
        </p:pic>
      </p:grpSp>
      <p:sp>
        <p:nvSpPr>
          <p:cNvPr id="45" name="object 45"/>
          <p:cNvSpPr txBox="1"/>
          <p:nvPr/>
        </p:nvSpPr>
        <p:spPr>
          <a:xfrm>
            <a:off x="353992" y="1855432"/>
            <a:ext cx="1359535" cy="6953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4450">
              <a:lnSpc>
                <a:spcPct val="156900"/>
              </a:lnSpc>
              <a:spcBef>
                <a:spcPts val="100"/>
              </a:spcBef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PUSH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SWITCH 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BATTERY SNAP</a:t>
            </a:r>
            <a:endParaRPr sz="14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091197" y="1855612"/>
            <a:ext cx="1536700" cy="894080"/>
          </a:xfrm>
          <a:prstGeom prst="rect">
            <a:avLst/>
          </a:prstGeom>
        </p:spPr>
        <p:txBody>
          <a:bodyPr vert="horz" wrap="square" lIns="0" tIns="13398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5"/>
              </a:spcBef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ROCKER</a:t>
            </a:r>
            <a:r>
              <a:rPr sz="1400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SWITCH</a:t>
            </a:r>
            <a:endParaRPr sz="1400">
              <a:latin typeface="Arial"/>
              <a:cs typeface="Arial"/>
            </a:endParaRPr>
          </a:p>
          <a:p>
            <a:pPr marL="41910" marR="67310" algn="ctr">
              <a:lnSpc>
                <a:spcPts val="1560"/>
              </a:lnSpc>
              <a:spcBef>
                <a:spcPts val="1105"/>
              </a:spcBef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LIGHT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EMITTING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DIODE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(LED)</a:t>
            </a:r>
            <a:endParaRPr sz="14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830157" y="1855612"/>
            <a:ext cx="3452495" cy="6953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43180" indent="209550">
              <a:lnSpc>
                <a:spcPct val="156900"/>
              </a:lnSpc>
              <a:spcBef>
                <a:spcPts val="100"/>
              </a:spcBef>
              <a:tabLst>
                <a:tab pos="2596515" algn="l"/>
                <a:tab pos="2742565" algn="l"/>
              </a:tabLst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PRESET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RESISTOR</a:t>
            </a:r>
            <a:r>
              <a:rPr sz="2100" spc="-15" baseline="35714" dirty="0">
                <a:solidFill>
                  <a:srgbClr val="151616"/>
                </a:solidFill>
                <a:latin typeface="Arial"/>
                <a:cs typeface="Arial"/>
              </a:rPr>
              <a:t>(LDR)</a:t>
            </a:r>
            <a:r>
              <a:rPr sz="2100" baseline="35714" dirty="0">
                <a:solidFill>
                  <a:srgbClr val="151616"/>
                </a:solidFill>
                <a:latin typeface="Arial"/>
                <a:cs typeface="Arial"/>
              </a:rPr>
              <a:t>		</a:t>
            </a:r>
            <a:r>
              <a:rPr sz="2100" spc="-30" baseline="3968" dirty="0">
                <a:solidFill>
                  <a:srgbClr val="151616"/>
                </a:solidFill>
                <a:latin typeface="Arial"/>
                <a:cs typeface="Arial"/>
              </a:rPr>
              <a:t>MOTOR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INTEGRATED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CIRCUIT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(IC)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BATTERY</a:t>
            </a:r>
            <a:endParaRPr sz="14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997349" y="2779403"/>
            <a:ext cx="3310254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08480" algn="l"/>
              </a:tabLst>
            </a:pP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CONNECTOR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TOGGLE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SWITCH</a:t>
            </a:r>
            <a:endParaRPr sz="14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268388" y="2779403"/>
            <a:ext cx="137858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MICRO-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SWITCH</a:t>
            </a:r>
            <a:endParaRPr sz="1400">
              <a:latin typeface="Arial"/>
              <a:cs typeface="Arial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328607" y="3114922"/>
            <a:ext cx="6952615" cy="0"/>
          </a:xfrm>
          <a:custGeom>
            <a:avLst/>
            <a:gdLst/>
            <a:ahLst/>
            <a:cxnLst/>
            <a:rect l="l" t="t" r="r" b="b"/>
            <a:pathLst>
              <a:path w="6952615">
                <a:moveTo>
                  <a:pt x="0" y="0"/>
                </a:moveTo>
                <a:lnTo>
                  <a:pt x="6952133" y="0"/>
                </a:lnTo>
              </a:path>
            </a:pathLst>
          </a:custGeom>
          <a:ln w="3175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28607" y="1642982"/>
            <a:ext cx="6952615" cy="0"/>
          </a:xfrm>
          <a:custGeom>
            <a:avLst/>
            <a:gdLst/>
            <a:ahLst/>
            <a:cxnLst/>
            <a:rect l="l" t="t" r="r" b="b"/>
            <a:pathLst>
              <a:path w="6952615">
                <a:moveTo>
                  <a:pt x="0" y="0"/>
                </a:moveTo>
                <a:lnTo>
                  <a:pt x="6952133" y="0"/>
                </a:lnTo>
              </a:path>
            </a:pathLst>
          </a:custGeom>
          <a:ln w="3175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3299192" y="180568"/>
            <a:ext cx="4191635" cy="41783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25"/>
              </a:spcBef>
            </a:pPr>
            <a:r>
              <a:rPr sz="1600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IDENTIFYING</a:t>
            </a:r>
            <a:r>
              <a:rPr sz="1600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ELECTRONIC</a:t>
            </a:r>
            <a:r>
              <a:rPr sz="1600" u="sng" spc="-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COMPONENTS</a:t>
            </a:r>
            <a:endParaRPr sz="1600">
              <a:latin typeface="Arial"/>
              <a:cs typeface="Arial"/>
            </a:endParaRPr>
          </a:p>
          <a:p>
            <a:pPr marL="1200150">
              <a:lnSpc>
                <a:spcPct val="100000"/>
              </a:lnSpc>
              <a:spcBef>
                <a:spcPts val="125"/>
              </a:spcBef>
            </a:pPr>
            <a:r>
              <a:rPr sz="600" spc="-10" dirty="0">
                <a:solidFill>
                  <a:srgbClr val="151616"/>
                </a:solidFill>
                <a:latin typeface="Arial"/>
                <a:cs typeface="Arial"/>
                <a:hlinkClick r:id="rId11"/>
              </a:rPr>
              <a:t>V.Ryan 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  <a:hlinkClick r:id="rId11"/>
              </a:rPr>
              <a:t>©</a:t>
            </a:r>
            <a:r>
              <a:rPr sz="600" spc="-5" dirty="0">
                <a:solidFill>
                  <a:srgbClr val="151616"/>
                </a:solidFill>
                <a:latin typeface="Arial"/>
                <a:cs typeface="Arial"/>
                <a:hlinkClick r:id="rId11"/>
              </a:rPr>
              <a:t> 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  <a:hlinkClick r:id="rId11"/>
              </a:rPr>
              <a:t>2009</a:t>
            </a:r>
            <a:r>
              <a:rPr sz="600" spc="-5" dirty="0">
                <a:solidFill>
                  <a:srgbClr val="151616"/>
                </a:solidFill>
                <a:latin typeface="Arial"/>
                <a:cs typeface="Arial"/>
                <a:hlinkClick r:id="rId11"/>
              </a:rPr>
              <a:t> </a:t>
            </a:r>
            <a:r>
              <a:rPr sz="600" spc="-10" dirty="0">
                <a:solidFill>
                  <a:srgbClr val="151616"/>
                </a:solidFill>
                <a:latin typeface="Arial"/>
                <a:cs typeface="Arial"/>
                <a:hlinkClick r:id="rId11"/>
              </a:rPr>
              <a:t>World</a:t>
            </a:r>
            <a:r>
              <a:rPr sz="600" spc="-35" dirty="0">
                <a:solidFill>
                  <a:srgbClr val="151616"/>
                </a:solidFill>
                <a:latin typeface="Arial"/>
                <a:cs typeface="Arial"/>
                <a:hlinkClick r:id="rId11"/>
              </a:rPr>
              <a:t> 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  <a:hlinkClick r:id="rId11"/>
              </a:rPr>
              <a:t>Association</a:t>
            </a:r>
            <a:r>
              <a:rPr sz="600" spc="-5" dirty="0">
                <a:solidFill>
                  <a:srgbClr val="151616"/>
                </a:solidFill>
                <a:latin typeface="Arial"/>
                <a:cs typeface="Arial"/>
                <a:hlinkClick r:id="rId11"/>
              </a:rPr>
              <a:t> </a:t>
            </a:r>
            <a:r>
              <a:rPr sz="600" dirty="0">
                <a:solidFill>
                  <a:srgbClr val="151616"/>
                </a:solidFill>
                <a:latin typeface="Arial"/>
                <a:cs typeface="Arial"/>
                <a:hlinkClick r:id="rId11"/>
              </a:rPr>
              <a:t>of</a:t>
            </a:r>
            <a:r>
              <a:rPr sz="600" spc="-20" dirty="0">
                <a:solidFill>
                  <a:srgbClr val="151616"/>
                </a:solidFill>
                <a:latin typeface="Arial"/>
                <a:cs typeface="Arial"/>
                <a:hlinkClick r:id="rId11"/>
              </a:rPr>
              <a:t> </a:t>
            </a:r>
            <a:r>
              <a:rPr sz="600" spc="-10" dirty="0">
                <a:solidFill>
                  <a:srgbClr val="151616"/>
                </a:solidFill>
                <a:latin typeface="Arial"/>
                <a:cs typeface="Arial"/>
                <a:hlinkClick r:id="rId11"/>
              </a:rPr>
              <a:t>Technology</a:t>
            </a:r>
            <a:r>
              <a:rPr sz="600" spc="-20" dirty="0">
                <a:solidFill>
                  <a:srgbClr val="151616"/>
                </a:solidFill>
                <a:latin typeface="Arial"/>
                <a:cs typeface="Arial"/>
                <a:hlinkClick r:id="rId11"/>
              </a:rPr>
              <a:t> </a:t>
            </a:r>
            <a:r>
              <a:rPr sz="600" spc="-10" dirty="0">
                <a:solidFill>
                  <a:srgbClr val="151616"/>
                </a:solidFill>
                <a:latin typeface="Arial"/>
                <a:cs typeface="Arial"/>
                <a:hlinkClick r:id="rId11"/>
              </a:rPr>
              <a:t>Teachers</a:t>
            </a:r>
            <a:endParaRPr sz="600">
              <a:latin typeface="Arial"/>
              <a:cs typeface="Arial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854532" y="261647"/>
            <a:ext cx="2310130" cy="0"/>
          </a:xfrm>
          <a:custGeom>
            <a:avLst/>
            <a:gdLst/>
            <a:ahLst/>
            <a:cxnLst/>
            <a:rect l="l" t="t" r="r" b="b"/>
            <a:pathLst>
              <a:path w="2310130">
                <a:moveTo>
                  <a:pt x="0" y="0"/>
                </a:moveTo>
                <a:lnTo>
                  <a:pt x="2309580" y="0"/>
                </a:lnTo>
              </a:path>
            </a:pathLst>
          </a:custGeom>
          <a:ln w="3175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854532" y="460829"/>
            <a:ext cx="2310130" cy="0"/>
          </a:xfrm>
          <a:custGeom>
            <a:avLst/>
            <a:gdLst/>
            <a:ahLst/>
            <a:cxnLst/>
            <a:rect l="l" t="t" r="r" b="b"/>
            <a:pathLst>
              <a:path w="2310130">
                <a:moveTo>
                  <a:pt x="0" y="0"/>
                </a:moveTo>
                <a:lnTo>
                  <a:pt x="2309580" y="0"/>
                </a:lnTo>
              </a:path>
            </a:pathLst>
          </a:custGeom>
          <a:ln w="3175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 txBox="1"/>
          <p:nvPr/>
        </p:nvSpPr>
        <p:spPr>
          <a:xfrm>
            <a:off x="225944" y="224991"/>
            <a:ext cx="66929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NAME:</a:t>
            </a:r>
            <a:endParaRPr sz="1600">
              <a:latin typeface="Arial"/>
              <a:cs typeface="Arial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953862" y="638748"/>
            <a:ext cx="5749290" cy="29591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33020" rIns="0" bIns="0" rtlCol="0">
            <a:spAutoFit/>
          </a:bodyPr>
          <a:lstStyle/>
          <a:p>
            <a:pPr marL="586740">
              <a:lnSpc>
                <a:spcPct val="100000"/>
              </a:lnSpc>
              <a:spcBef>
                <a:spcPts val="260"/>
              </a:spcBef>
              <a:tabLst>
                <a:tab pos="2228850" algn="l"/>
              </a:tabLst>
            </a:pPr>
            <a:r>
              <a:rPr sz="14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400" spc="-5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4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  <a:hlinkClick r:id="rId12"/>
              </a:rPr>
              <a:t>https://technologystudent.com/elec1/stelan1.htm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425587" y="3201943"/>
            <a:ext cx="1643380" cy="1612265"/>
            <a:chOff x="5425587" y="3201943"/>
            <a:chExt cx="1643380" cy="1612265"/>
          </a:xfrm>
        </p:grpSpPr>
        <p:sp>
          <p:nvSpPr>
            <p:cNvPr id="3" name="object 3"/>
            <p:cNvSpPr/>
            <p:nvPr/>
          </p:nvSpPr>
          <p:spPr>
            <a:xfrm>
              <a:off x="6403510" y="3290432"/>
              <a:ext cx="546100" cy="1497965"/>
            </a:xfrm>
            <a:custGeom>
              <a:avLst/>
              <a:gdLst/>
              <a:ahLst/>
              <a:cxnLst/>
              <a:rect l="l" t="t" r="r" b="b"/>
              <a:pathLst>
                <a:path w="546100" h="1497964">
                  <a:moveTo>
                    <a:pt x="487257" y="1497830"/>
                  </a:moveTo>
                  <a:lnTo>
                    <a:pt x="500007" y="1441584"/>
                  </a:lnTo>
                  <a:lnTo>
                    <a:pt x="511100" y="1385258"/>
                  </a:lnTo>
                  <a:lnTo>
                    <a:pt x="520578" y="1328934"/>
                  </a:lnTo>
                  <a:lnTo>
                    <a:pt x="528482" y="1272696"/>
                  </a:lnTo>
                  <a:lnTo>
                    <a:pt x="534856" y="1216625"/>
                  </a:lnTo>
                  <a:lnTo>
                    <a:pt x="539741" y="1160805"/>
                  </a:lnTo>
                  <a:lnTo>
                    <a:pt x="543180" y="1105318"/>
                  </a:lnTo>
                  <a:lnTo>
                    <a:pt x="545215" y="1050247"/>
                  </a:lnTo>
                  <a:lnTo>
                    <a:pt x="545889" y="995674"/>
                  </a:lnTo>
                  <a:lnTo>
                    <a:pt x="545243" y="941682"/>
                  </a:lnTo>
                  <a:lnTo>
                    <a:pt x="543320" y="888353"/>
                  </a:lnTo>
                  <a:lnTo>
                    <a:pt x="540162" y="835771"/>
                  </a:lnTo>
                  <a:lnTo>
                    <a:pt x="535812" y="784018"/>
                  </a:lnTo>
                  <a:lnTo>
                    <a:pt x="530311" y="733175"/>
                  </a:lnTo>
                  <a:lnTo>
                    <a:pt x="523703" y="683327"/>
                  </a:lnTo>
                  <a:lnTo>
                    <a:pt x="516029" y="634556"/>
                  </a:lnTo>
                  <a:lnTo>
                    <a:pt x="507331" y="586944"/>
                  </a:lnTo>
                  <a:lnTo>
                    <a:pt x="497653" y="540574"/>
                  </a:lnTo>
                  <a:lnTo>
                    <a:pt x="487035" y="495528"/>
                  </a:lnTo>
                  <a:lnTo>
                    <a:pt x="475521" y="451889"/>
                  </a:lnTo>
                  <a:lnTo>
                    <a:pt x="463153" y="409741"/>
                  </a:lnTo>
                  <a:lnTo>
                    <a:pt x="449973" y="369164"/>
                  </a:lnTo>
                  <a:lnTo>
                    <a:pt x="436024" y="330243"/>
                  </a:lnTo>
                  <a:lnTo>
                    <a:pt x="421346" y="293059"/>
                  </a:lnTo>
                  <a:lnTo>
                    <a:pt x="405984" y="257695"/>
                  </a:lnTo>
                  <a:lnTo>
                    <a:pt x="373373" y="192759"/>
                  </a:lnTo>
                  <a:lnTo>
                    <a:pt x="338530" y="136096"/>
                  </a:lnTo>
                  <a:lnTo>
                    <a:pt x="301791" y="88366"/>
                  </a:lnTo>
                  <a:lnTo>
                    <a:pt x="263496" y="50230"/>
                  </a:lnTo>
                  <a:lnTo>
                    <a:pt x="223983" y="22350"/>
                  </a:lnTo>
                  <a:lnTo>
                    <a:pt x="183589" y="5386"/>
                  </a:lnTo>
                  <a:lnTo>
                    <a:pt x="142654" y="0"/>
                  </a:lnTo>
                  <a:lnTo>
                    <a:pt x="122089" y="1854"/>
                  </a:lnTo>
                  <a:lnTo>
                    <a:pt x="80976" y="15073"/>
                  </a:lnTo>
                  <a:lnTo>
                    <a:pt x="40167" y="41521"/>
                  </a:lnTo>
                  <a:lnTo>
                    <a:pt x="19982" y="59913"/>
                  </a:lnTo>
                  <a:lnTo>
                    <a:pt x="0" y="81860"/>
                  </a:lnTo>
                </a:path>
              </a:pathLst>
            </a:custGeom>
            <a:ln w="508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580446" y="3624785"/>
              <a:ext cx="462915" cy="1093470"/>
            </a:xfrm>
            <a:custGeom>
              <a:avLst/>
              <a:gdLst/>
              <a:ahLst/>
              <a:cxnLst/>
              <a:rect l="l" t="t" r="r" b="b"/>
              <a:pathLst>
                <a:path w="462915" h="1093470">
                  <a:moveTo>
                    <a:pt x="462492" y="1092996"/>
                  </a:moveTo>
                  <a:lnTo>
                    <a:pt x="462574" y="1049816"/>
                  </a:lnTo>
                  <a:lnTo>
                    <a:pt x="461543" y="1004844"/>
                  </a:lnTo>
                  <a:lnTo>
                    <a:pt x="459420" y="958321"/>
                  </a:lnTo>
                  <a:lnTo>
                    <a:pt x="456228" y="910490"/>
                  </a:lnTo>
                  <a:lnTo>
                    <a:pt x="451990" y="861595"/>
                  </a:lnTo>
                  <a:lnTo>
                    <a:pt x="446727" y="811878"/>
                  </a:lnTo>
                  <a:lnTo>
                    <a:pt x="440464" y="761582"/>
                  </a:lnTo>
                  <a:lnTo>
                    <a:pt x="433222" y="710949"/>
                  </a:lnTo>
                  <a:lnTo>
                    <a:pt x="425023" y="660223"/>
                  </a:lnTo>
                  <a:lnTo>
                    <a:pt x="415891" y="609647"/>
                  </a:lnTo>
                  <a:lnTo>
                    <a:pt x="405848" y="559462"/>
                  </a:lnTo>
                  <a:lnTo>
                    <a:pt x="394916" y="509913"/>
                  </a:lnTo>
                  <a:lnTo>
                    <a:pt x="383118" y="461241"/>
                  </a:lnTo>
                  <a:lnTo>
                    <a:pt x="370476" y="413690"/>
                  </a:lnTo>
                  <a:lnTo>
                    <a:pt x="357014" y="367502"/>
                  </a:lnTo>
                  <a:lnTo>
                    <a:pt x="342753" y="322921"/>
                  </a:lnTo>
                  <a:lnTo>
                    <a:pt x="327716" y="280188"/>
                  </a:lnTo>
                  <a:lnTo>
                    <a:pt x="311926" y="239547"/>
                  </a:lnTo>
                  <a:lnTo>
                    <a:pt x="295405" y="201241"/>
                  </a:lnTo>
                  <a:lnTo>
                    <a:pt x="278176" y="165512"/>
                  </a:lnTo>
                  <a:lnTo>
                    <a:pt x="241682" y="102758"/>
                  </a:lnTo>
                  <a:lnTo>
                    <a:pt x="202627" y="53227"/>
                  </a:lnTo>
                  <a:lnTo>
                    <a:pt x="161189" y="18862"/>
                  </a:lnTo>
                  <a:lnTo>
                    <a:pt x="117549" y="1605"/>
                  </a:lnTo>
                  <a:lnTo>
                    <a:pt x="94960" y="0"/>
                  </a:lnTo>
                  <a:lnTo>
                    <a:pt x="71887" y="3399"/>
                  </a:lnTo>
                  <a:lnTo>
                    <a:pt x="48355" y="12047"/>
                  </a:lnTo>
                  <a:lnTo>
                    <a:pt x="24385" y="26186"/>
                  </a:lnTo>
                  <a:lnTo>
                    <a:pt x="0" y="46059"/>
                  </a:lnTo>
                </a:path>
              </a:pathLst>
            </a:custGeom>
            <a:ln w="50800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496048" y="3203315"/>
              <a:ext cx="1191895" cy="1057275"/>
            </a:xfrm>
            <a:custGeom>
              <a:avLst/>
              <a:gdLst/>
              <a:ahLst/>
              <a:cxnLst/>
              <a:rect l="l" t="t" r="r" b="b"/>
              <a:pathLst>
                <a:path w="1191895" h="1057275">
                  <a:moveTo>
                    <a:pt x="824367" y="0"/>
                  </a:moveTo>
                  <a:lnTo>
                    <a:pt x="0" y="379559"/>
                  </a:lnTo>
                  <a:lnTo>
                    <a:pt x="311965" y="1057118"/>
                  </a:lnTo>
                  <a:lnTo>
                    <a:pt x="1136328" y="677560"/>
                  </a:lnTo>
                  <a:lnTo>
                    <a:pt x="1169625" y="632825"/>
                  </a:lnTo>
                  <a:lnTo>
                    <a:pt x="1187865" y="570707"/>
                  </a:lnTo>
                  <a:lnTo>
                    <a:pt x="1191681" y="495868"/>
                  </a:lnTo>
                  <a:lnTo>
                    <a:pt x="1188377" y="455137"/>
                  </a:lnTo>
                  <a:lnTo>
                    <a:pt x="1181705" y="412975"/>
                  </a:lnTo>
                  <a:lnTo>
                    <a:pt x="1171743" y="369965"/>
                  </a:lnTo>
                  <a:lnTo>
                    <a:pt x="1158570" y="326692"/>
                  </a:lnTo>
                  <a:lnTo>
                    <a:pt x="1142265" y="283737"/>
                  </a:lnTo>
                  <a:lnTo>
                    <a:pt x="1122908" y="241683"/>
                  </a:lnTo>
                  <a:lnTo>
                    <a:pt x="1100577" y="201115"/>
                  </a:lnTo>
                  <a:lnTo>
                    <a:pt x="1075351" y="162615"/>
                  </a:lnTo>
                  <a:lnTo>
                    <a:pt x="1047310" y="126766"/>
                  </a:lnTo>
                  <a:lnTo>
                    <a:pt x="1016533" y="94151"/>
                  </a:lnTo>
                  <a:lnTo>
                    <a:pt x="983098" y="65353"/>
                  </a:lnTo>
                  <a:lnTo>
                    <a:pt x="947085" y="40956"/>
                  </a:lnTo>
                  <a:lnTo>
                    <a:pt x="908573" y="21543"/>
                  </a:lnTo>
                  <a:lnTo>
                    <a:pt x="867640" y="7696"/>
                  </a:lnTo>
                  <a:lnTo>
                    <a:pt x="824367" y="0"/>
                  </a:lnTo>
                  <a:close/>
                </a:path>
              </a:pathLst>
            </a:custGeom>
            <a:solidFill>
              <a:srgbClr val="FFD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5496048" y="3203315"/>
              <a:ext cx="1191895" cy="1057275"/>
            </a:xfrm>
            <a:custGeom>
              <a:avLst/>
              <a:gdLst/>
              <a:ahLst/>
              <a:cxnLst/>
              <a:rect l="l" t="t" r="r" b="b"/>
              <a:pathLst>
                <a:path w="1191895" h="1057275">
                  <a:moveTo>
                    <a:pt x="311965" y="1057118"/>
                  </a:moveTo>
                  <a:lnTo>
                    <a:pt x="357763" y="1036032"/>
                  </a:lnTo>
                  <a:lnTo>
                    <a:pt x="403561" y="1014945"/>
                  </a:lnTo>
                  <a:lnTo>
                    <a:pt x="449359" y="993859"/>
                  </a:lnTo>
                  <a:lnTo>
                    <a:pt x="495157" y="972773"/>
                  </a:lnTo>
                  <a:lnTo>
                    <a:pt x="540955" y="951686"/>
                  </a:lnTo>
                  <a:lnTo>
                    <a:pt x="586753" y="930600"/>
                  </a:lnTo>
                  <a:lnTo>
                    <a:pt x="632551" y="909513"/>
                  </a:lnTo>
                  <a:lnTo>
                    <a:pt x="678349" y="888427"/>
                  </a:lnTo>
                  <a:lnTo>
                    <a:pt x="724147" y="867340"/>
                  </a:lnTo>
                  <a:lnTo>
                    <a:pt x="769945" y="846254"/>
                  </a:lnTo>
                  <a:lnTo>
                    <a:pt x="815743" y="825167"/>
                  </a:lnTo>
                  <a:lnTo>
                    <a:pt x="861541" y="804081"/>
                  </a:lnTo>
                  <a:lnTo>
                    <a:pt x="907338" y="782994"/>
                  </a:lnTo>
                  <a:lnTo>
                    <a:pt x="953136" y="761907"/>
                  </a:lnTo>
                  <a:lnTo>
                    <a:pt x="998934" y="740821"/>
                  </a:lnTo>
                  <a:lnTo>
                    <a:pt x="1044732" y="719734"/>
                  </a:lnTo>
                  <a:lnTo>
                    <a:pt x="1090530" y="698647"/>
                  </a:lnTo>
                  <a:lnTo>
                    <a:pt x="1136328" y="677560"/>
                  </a:lnTo>
                  <a:lnTo>
                    <a:pt x="1169625" y="632825"/>
                  </a:lnTo>
                  <a:lnTo>
                    <a:pt x="1187865" y="570707"/>
                  </a:lnTo>
                  <a:lnTo>
                    <a:pt x="1191681" y="495868"/>
                  </a:lnTo>
                  <a:lnTo>
                    <a:pt x="1188377" y="455137"/>
                  </a:lnTo>
                  <a:lnTo>
                    <a:pt x="1181705" y="412975"/>
                  </a:lnTo>
                  <a:lnTo>
                    <a:pt x="1171743" y="369965"/>
                  </a:lnTo>
                  <a:lnTo>
                    <a:pt x="1158570" y="326692"/>
                  </a:lnTo>
                  <a:lnTo>
                    <a:pt x="1142265" y="283737"/>
                  </a:lnTo>
                  <a:lnTo>
                    <a:pt x="1122908" y="241683"/>
                  </a:lnTo>
                  <a:lnTo>
                    <a:pt x="1100577" y="201115"/>
                  </a:lnTo>
                  <a:lnTo>
                    <a:pt x="1075351" y="162615"/>
                  </a:lnTo>
                  <a:lnTo>
                    <a:pt x="1047310" y="126766"/>
                  </a:lnTo>
                  <a:lnTo>
                    <a:pt x="1016533" y="94151"/>
                  </a:lnTo>
                  <a:lnTo>
                    <a:pt x="983098" y="65353"/>
                  </a:lnTo>
                  <a:lnTo>
                    <a:pt x="947085" y="40956"/>
                  </a:lnTo>
                  <a:lnTo>
                    <a:pt x="908573" y="21543"/>
                  </a:lnTo>
                  <a:lnTo>
                    <a:pt x="867640" y="7696"/>
                  </a:lnTo>
                  <a:lnTo>
                    <a:pt x="824367" y="0"/>
                  </a:lnTo>
                  <a:lnTo>
                    <a:pt x="0" y="379559"/>
                  </a:lnTo>
                  <a:lnTo>
                    <a:pt x="311965" y="1057118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436140" y="3579249"/>
              <a:ext cx="421005" cy="690245"/>
            </a:xfrm>
            <a:custGeom>
              <a:avLst/>
              <a:gdLst/>
              <a:ahLst/>
              <a:cxnLst/>
              <a:rect l="l" t="t" r="r" b="b"/>
              <a:pathLst>
                <a:path w="421004" h="690245">
                  <a:moveTo>
                    <a:pt x="82149" y="0"/>
                  </a:moveTo>
                  <a:lnTo>
                    <a:pt x="31401" y="23365"/>
                  </a:lnTo>
                  <a:lnTo>
                    <a:pt x="4312" y="85280"/>
                  </a:lnTo>
                  <a:lnTo>
                    <a:pt x="0" y="127774"/>
                  </a:lnTo>
                  <a:lnTo>
                    <a:pt x="1786" y="176438"/>
                  </a:lnTo>
                  <a:lnTo>
                    <a:pt x="9630" y="230133"/>
                  </a:lnTo>
                  <a:lnTo>
                    <a:pt x="23490" y="287718"/>
                  </a:lnTo>
                  <a:lnTo>
                    <a:pt x="43322" y="348052"/>
                  </a:lnTo>
                  <a:lnTo>
                    <a:pt x="69087" y="409996"/>
                  </a:lnTo>
                  <a:lnTo>
                    <a:pt x="99399" y="469846"/>
                  </a:lnTo>
                  <a:lnTo>
                    <a:pt x="132345" y="524143"/>
                  </a:lnTo>
                  <a:lnTo>
                    <a:pt x="167086" y="572114"/>
                  </a:lnTo>
                  <a:lnTo>
                    <a:pt x="202783" y="612985"/>
                  </a:lnTo>
                  <a:lnTo>
                    <a:pt x="238595" y="645983"/>
                  </a:lnTo>
                  <a:lnTo>
                    <a:pt x="273685" y="670335"/>
                  </a:lnTo>
                  <a:lnTo>
                    <a:pt x="338340" y="690009"/>
                  </a:lnTo>
                  <a:lnTo>
                    <a:pt x="366227" y="683784"/>
                  </a:lnTo>
                  <a:lnTo>
                    <a:pt x="389087" y="666643"/>
                  </a:lnTo>
                  <a:lnTo>
                    <a:pt x="405723" y="639911"/>
                  </a:lnTo>
                  <a:lnTo>
                    <a:pt x="416176" y="604728"/>
                  </a:lnTo>
                  <a:lnTo>
                    <a:pt x="420488" y="562234"/>
                  </a:lnTo>
                  <a:lnTo>
                    <a:pt x="418701" y="513570"/>
                  </a:lnTo>
                  <a:lnTo>
                    <a:pt x="410858" y="459875"/>
                  </a:lnTo>
                  <a:lnTo>
                    <a:pt x="396999" y="402291"/>
                  </a:lnTo>
                  <a:lnTo>
                    <a:pt x="377167" y="341956"/>
                  </a:lnTo>
                  <a:lnTo>
                    <a:pt x="351402" y="280012"/>
                  </a:lnTo>
                  <a:lnTo>
                    <a:pt x="321090" y="220162"/>
                  </a:lnTo>
                  <a:lnTo>
                    <a:pt x="288144" y="165865"/>
                  </a:lnTo>
                  <a:lnTo>
                    <a:pt x="253403" y="117895"/>
                  </a:lnTo>
                  <a:lnTo>
                    <a:pt x="217706" y="77024"/>
                  </a:lnTo>
                  <a:lnTo>
                    <a:pt x="181894" y="44026"/>
                  </a:lnTo>
                  <a:lnTo>
                    <a:pt x="146804" y="19673"/>
                  </a:lnTo>
                  <a:lnTo>
                    <a:pt x="82149" y="0"/>
                  </a:lnTo>
                  <a:close/>
                </a:path>
              </a:pathLst>
            </a:custGeom>
            <a:solidFill>
              <a:srgbClr val="FFD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436140" y="3579249"/>
              <a:ext cx="421005" cy="690245"/>
            </a:xfrm>
            <a:custGeom>
              <a:avLst/>
              <a:gdLst/>
              <a:ahLst/>
              <a:cxnLst/>
              <a:rect l="l" t="t" r="r" b="b"/>
              <a:pathLst>
                <a:path w="421004" h="690245">
                  <a:moveTo>
                    <a:pt x="366227" y="683784"/>
                  </a:moveTo>
                  <a:lnTo>
                    <a:pt x="338340" y="690009"/>
                  </a:lnTo>
                  <a:lnTo>
                    <a:pt x="307213" y="685268"/>
                  </a:lnTo>
                  <a:lnTo>
                    <a:pt x="273685" y="670335"/>
                  </a:lnTo>
                  <a:lnTo>
                    <a:pt x="238595" y="645983"/>
                  </a:lnTo>
                  <a:lnTo>
                    <a:pt x="202783" y="612985"/>
                  </a:lnTo>
                  <a:lnTo>
                    <a:pt x="167086" y="572114"/>
                  </a:lnTo>
                  <a:lnTo>
                    <a:pt x="132345" y="524143"/>
                  </a:lnTo>
                  <a:lnTo>
                    <a:pt x="99399" y="469846"/>
                  </a:lnTo>
                  <a:lnTo>
                    <a:pt x="69087" y="409996"/>
                  </a:lnTo>
                  <a:lnTo>
                    <a:pt x="43322" y="348052"/>
                  </a:lnTo>
                  <a:lnTo>
                    <a:pt x="23490" y="287718"/>
                  </a:lnTo>
                  <a:lnTo>
                    <a:pt x="9630" y="230133"/>
                  </a:lnTo>
                  <a:lnTo>
                    <a:pt x="1786" y="176438"/>
                  </a:lnTo>
                  <a:lnTo>
                    <a:pt x="0" y="127774"/>
                  </a:lnTo>
                  <a:lnTo>
                    <a:pt x="4312" y="85280"/>
                  </a:lnTo>
                  <a:lnTo>
                    <a:pt x="14765" y="50097"/>
                  </a:lnTo>
                  <a:lnTo>
                    <a:pt x="31401" y="23365"/>
                  </a:lnTo>
                  <a:lnTo>
                    <a:pt x="54262" y="6224"/>
                  </a:lnTo>
                  <a:lnTo>
                    <a:pt x="82149" y="0"/>
                  </a:lnTo>
                  <a:lnTo>
                    <a:pt x="113276" y="4740"/>
                  </a:lnTo>
                  <a:lnTo>
                    <a:pt x="181894" y="44026"/>
                  </a:lnTo>
                  <a:lnTo>
                    <a:pt x="217706" y="77024"/>
                  </a:lnTo>
                  <a:lnTo>
                    <a:pt x="253403" y="117895"/>
                  </a:lnTo>
                  <a:lnTo>
                    <a:pt x="288144" y="165865"/>
                  </a:lnTo>
                  <a:lnTo>
                    <a:pt x="321090" y="220162"/>
                  </a:lnTo>
                  <a:lnTo>
                    <a:pt x="351402" y="280012"/>
                  </a:lnTo>
                  <a:lnTo>
                    <a:pt x="377167" y="341956"/>
                  </a:lnTo>
                  <a:lnTo>
                    <a:pt x="396999" y="402291"/>
                  </a:lnTo>
                  <a:lnTo>
                    <a:pt x="410858" y="459875"/>
                  </a:lnTo>
                  <a:lnTo>
                    <a:pt x="418701" y="513570"/>
                  </a:lnTo>
                  <a:lnTo>
                    <a:pt x="420488" y="562234"/>
                  </a:lnTo>
                  <a:lnTo>
                    <a:pt x="416176" y="604728"/>
                  </a:lnTo>
                  <a:lnTo>
                    <a:pt x="405723" y="639911"/>
                  </a:lnTo>
                  <a:lnTo>
                    <a:pt x="389087" y="666643"/>
                  </a:lnTo>
                  <a:lnTo>
                    <a:pt x="366227" y="683784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810454" y="3765359"/>
              <a:ext cx="857885" cy="495934"/>
            </a:xfrm>
            <a:custGeom>
              <a:avLst/>
              <a:gdLst/>
              <a:ahLst/>
              <a:cxnLst/>
              <a:rect l="l" t="t" r="r" b="b"/>
              <a:pathLst>
                <a:path w="857884" h="495935">
                  <a:moveTo>
                    <a:pt x="857681" y="0"/>
                  </a:moveTo>
                  <a:lnTo>
                    <a:pt x="90342" y="356877"/>
                  </a:lnTo>
                  <a:lnTo>
                    <a:pt x="46810" y="376952"/>
                  </a:lnTo>
                  <a:lnTo>
                    <a:pt x="48537" y="407019"/>
                  </a:lnTo>
                  <a:lnTo>
                    <a:pt x="41311" y="436797"/>
                  </a:lnTo>
                  <a:lnTo>
                    <a:pt x="25132" y="466286"/>
                  </a:lnTo>
                  <a:lnTo>
                    <a:pt x="0" y="495485"/>
                  </a:lnTo>
                  <a:lnTo>
                    <a:pt x="818344" y="118699"/>
                  </a:lnTo>
                  <a:lnTo>
                    <a:pt x="857681" y="0"/>
                  </a:lnTo>
                  <a:close/>
                </a:path>
              </a:pathLst>
            </a:custGeom>
            <a:solidFill>
              <a:srgbClr val="EBB5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499673" y="3693188"/>
              <a:ext cx="292100" cy="478155"/>
            </a:xfrm>
            <a:custGeom>
              <a:avLst/>
              <a:gdLst/>
              <a:ahLst/>
              <a:cxnLst/>
              <a:rect l="l" t="t" r="r" b="b"/>
              <a:pathLst>
                <a:path w="292100" h="478154">
                  <a:moveTo>
                    <a:pt x="67521" y="0"/>
                  </a:moveTo>
                  <a:lnTo>
                    <a:pt x="37590" y="3594"/>
                  </a:lnTo>
                  <a:lnTo>
                    <a:pt x="15399" y="23998"/>
                  </a:lnTo>
                  <a:lnTo>
                    <a:pt x="2901" y="58498"/>
                  </a:lnTo>
                  <a:lnTo>
                    <a:pt x="0" y="104421"/>
                  </a:lnTo>
                  <a:lnTo>
                    <a:pt x="6595" y="159096"/>
                  </a:lnTo>
                  <a:lnTo>
                    <a:pt x="22590" y="219849"/>
                  </a:lnTo>
                  <a:lnTo>
                    <a:pt x="47886" y="284008"/>
                  </a:lnTo>
                  <a:lnTo>
                    <a:pt x="80186" y="344941"/>
                  </a:lnTo>
                  <a:lnTo>
                    <a:pt x="115945" y="396593"/>
                  </a:lnTo>
                  <a:lnTo>
                    <a:pt x="153197" y="437152"/>
                  </a:lnTo>
                  <a:lnTo>
                    <a:pt x="189976" y="464806"/>
                  </a:lnTo>
                  <a:lnTo>
                    <a:pt x="224314" y="477741"/>
                  </a:lnTo>
                  <a:lnTo>
                    <a:pt x="254245" y="474145"/>
                  </a:lnTo>
                  <a:lnTo>
                    <a:pt x="276436" y="453743"/>
                  </a:lnTo>
                  <a:lnTo>
                    <a:pt x="288933" y="419244"/>
                  </a:lnTo>
                  <a:lnTo>
                    <a:pt x="291835" y="373321"/>
                  </a:lnTo>
                  <a:lnTo>
                    <a:pt x="285240" y="318646"/>
                  </a:lnTo>
                  <a:lnTo>
                    <a:pt x="269245" y="257893"/>
                  </a:lnTo>
                  <a:lnTo>
                    <a:pt x="243949" y="193734"/>
                  </a:lnTo>
                  <a:lnTo>
                    <a:pt x="211649" y="132800"/>
                  </a:lnTo>
                  <a:lnTo>
                    <a:pt x="175890" y="81148"/>
                  </a:lnTo>
                  <a:lnTo>
                    <a:pt x="138638" y="40589"/>
                  </a:lnTo>
                  <a:lnTo>
                    <a:pt x="101859" y="12935"/>
                  </a:lnTo>
                  <a:lnTo>
                    <a:pt x="67521" y="0"/>
                  </a:lnTo>
                  <a:close/>
                </a:path>
              </a:pathLst>
            </a:custGeom>
            <a:solidFill>
              <a:srgbClr val="FEAE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425587" y="3875860"/>
              <a:ext cx="255048" cy="185505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5856930" y="3658468"/>
              <a:ext cx="815975" cy="481965"/>
            </a:xfrm>
            <a:custGeom>
              <a:avLst/>
              <a:gdLst/>
              <a:ahLst/>
              <a:cxnLst/>
              <a:rect l="l" t="t" r="r" b="b"/>
              <a:pathLst>
                <a:path w="815975" h="481964">
                  <a:moveTo>
                    <a:pt x="815856" y="0"/>
                  </a:moveTo>
                  <a:lnTo>
                    <a:pt x="638202" y="82568"/>
                  </a:lnTo>
                  <a:lnTo>
                    <a:pt x="132813" y="320153"/>
                  </a:lnTo>
                  <a:lnTo>
                    <a:pt x="335" y="381603"/>
                  </a:lnTo>
                  <a:lnTo>
                    <a:pt x="4748" y="408765"/>
                  </a:lnTo>
                  <a:lnTo>
                    <a:pt x="5875" y="432154"/>
                  </a:lnTo>
                  <a:lnTo>
                    <a:pt x="4148" y="455254"/>
                  </a:lnTo>
                  <a:lnTo>
                    <a:pt x="0" y="481549"/>
                  </a:lnTo>
                  <a:lnTo>
                    <a:pt x="809053" y="100111"/>
                  </a:lnTo>
                  <a:lnTo>
                    <a:pt x="815856" y="0"/>
                  </a:lnTo>
                  <a:close/>
                </a:path>
              </a:pathLst>
            </a:custGeom>
            <a:solidFill>
              <a:srgbClr val="F4D1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499089" y="3692469"/>
              <a:ext cx="288290" cy="325755"/>
            </a:xfrm>
            <a:custGeom>
              <a:avLst/>
              <a:gdLst/>
              <a:ahLst/>
              <a:cxnLst/>
              <a:rect l="l" t="t" r="r" b="b"/>
              <a:pathLst>
                <a:path w="288289" h="325754">
                  <a:moveTo>
                    <a:pt x="0" y="92944"/>
                  </a:moveTo>
                  <a:lnTo>
                    <a:pt x="798" y="77768"/>
                  </a:lnTo>
                  <a:lnTo>
                    <a:pt x="6390" y="44729"/>
                  </a:lnTo>
                  <a:lnTo>
                    <a:pt x="21566" y="12561"/>
                  </a:lnTo>
                  <a:lnTo>
                    <a:pt x="51120" y="0"/>
                  </a:lnTo>
                  <a:lnTo>
                    <a:pt x="71028" y="4577"/>
                  </a:lnTo>
                  <a:lnTo>
                    <a:pt x="123928" y="33735"/>
                  </a:lnTo>
                  <a:lnTo>
                    <a:pt x="154164" y="59540"/>
                  </a:lnTo>
                  <a:lnTo>
                    <a:pt x="185089" y="93646"/>
                  </a:lnTo>
                  <a:lnTo>
                    <a:pt x="215325" y="136663"/>
                  </a:lnTo>
                  <a:lnTo>
                    <a:pt x="243496" y="189205"/>
                  </a:lnTo>
                  <a:lnTo>
                    <a:pt x="268224" y="251884"/>
                  </a:lnTo>
                  <a:lnTo>
                    <a:pt x="288133" y="325310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4" name="object 1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54744" y="1220858"/>
            <a:ext cx="968601" cy="1360076"/>
          </a:xfrm>
          <a:prstGeom prst="rect">
            <a:avLst/>
          </a:prstGeom>
        </p:spPr>
      </p:pic>
      <p:pic>
        <p:nvPicPr>
          <p:cNvPr id="15" name="object 1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945113" y="1353927"/>
            <a:ext cx="1511564" cy="1064322"/>
          </a:xfrm>
          <a:prstGeom prst="rect">
            <a:avLst/>
          </a:prstGeom>
        </p:spPr>
      </p:pic>
      <p:pic>
        <p:nvPicPr>
          <p:cNvPr id="16" name="object 1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24291" y="3298640"/>
            <a:ext cx="1648217" cy="1463503"/>
          </a:xfrm>
          <a:prstGeom prst="rect">
            <a:avLst/>
          </a:prstGeom>
        </p:spPr>
      </p:pic>
      <p:grpSp>
        <p:nvGrpSpPr>
          <p:cNvPr id="17" name="object 17"/>
          <p:cNvGrpSpPr/>
          <p:nvPr/>
        </p:nvGrpSpPr>
        <p:grpSpPr>
          <a:xfrm>
            <a:off x="6378110" y="3265032"/>
            <a:ext cx="690880" cy="1548765"/>
            <a:chOff x="6378110" y="3265032"/>
            <a:chExt cx="690880" cy="1548765"/>
          </a:xfrm>
        </p:grpSpPr>
        <p:sp>
          <p:nvSpPr>
            <p:cNvPr id="18" name="object 18"/>
            <p:cNvSpPr/>
            <p:nvPr/>
          </p:nvSpPr>
          <p:spPr>
            <a:xfrm>
              <a:off x="6403510" y="3290432"/>
              <a:ext cx="546100" cy="1497965"/>
            </a:xfrm>
            <a:custGeom>
              <a:avLst/>
              <a:gdLst/>
              <a:ahLst/>
              <a:cxnLst/>
              <a:rect l="l" t="t" r="r" b="b"/>
              <a:pathLst>
                <a:path w="546100" h="1497964">
                  <a:moveTo>
                    <a:pt x="487257" y="1497830"/>
                  </a:moveTo>
                  <a:lnTo>
                    <a:pt x="500007" y="1441584"/>
                  </a:lnTo>
                  <a:lnTo>
                    <a:pt x="511100" y="1385258"/>
                  </a:lnTo>
                  <a:lnTo>
                    <a:pt x="520578" y="1328934"/>
                  </a:lnTo>
                  <a:lnTo>
                    <a:pt x="528482" y="1272696"/>
                  </a:lnTo>
                  <a:lnTo>
                    <a:pt x="534856" y="1216625"/>
                  </a:lnTo>
                  <a:lnTo>
                    <a:pt x="539741" y="1160805"/>
                  </a:lnTo>
                  <a:lnTo>
                    <a:pt x="543180" y="1105318"/>
                  </a:lnTo>
                  <a:lnTo>
                    <a:pt x="545215" y="1050247"/>
                  </a:lnTo>
                  <a:lnTo>
                    <a:pt x="545889" y="995674"/>
                  </a:lnTo>
                  <a:lnTo>
                    <a:pt x="545243" y="941682"/>
                  </a:lnTo>
                  <a:lnTo>
                    <a:pt x="543320" y="888353"/>
                  </a:lnTo>
                  <a:lnTo>
                    <a:pt x="540162" y="835771"/>
                  </a:lnTo>
                  <a:lnTo>
                    <a:pt x="535812" y="784018"/>
                  </a:lnTo>
                  <a:lnTo>
                    <a:pt x="530311" y="733175"/>
                  </a:lnTo>
                  <a:lnTo>
                    <a:pt x="523703" y="683327"/>
                  </a:lnTo>
                  <a:lnTo>
                    <a:pt x="516029" y="634556"/>
                  </a:lnTo>
                  <a:lnTo>
                    <a:pt x="507331" y="586944"/>
                  </a:lnTo>
                  <a:lnTo>
                    <a:pt x="497653" y="540574"/>
                  </a:lnTo>
                  <a:lnTo>
                    <a:pt x="487035" y="495528"/>
                  </a:lnTo>
                  <a:lnTo>
                    <a:pt x="475521" y="451889"/>
                  </a:lnTo>
                  <a:lnTo>
                    <a:pt x="463153" y="409741"/>
                  </a:lnTo>
                  <a:lnTo>
                    <a:pt x="449973" y="369164"/>
                  </a:lnTo>
                  <a:lnTo>
                    <a:pt x="436024" y="330243"/>
                  </a:lnTo>
                  <a:lnTo>
                    <a:pt x="421346" y="293059"/>
                  </a:lnTo>
                  <a:lnTo>
                    <a:pt x="405984" y="257695"/>
                  </a:lnTo>
                  <a:lnTo>
                    <a:pt x="373373" y="192759"/>
                  </a:lnTo>
                  <a:lnTo>
                    <a:pt x="338530" y="136096"/>
                  </a:lnTo>
                  <a:lnTo>
                    <a:pt x="301791" y="88366"/>
                  </a:lnTo>
                  <a:lnTo>
                    <a:pt x="263496" y="50230"/>
                  </a:lnTo>
                  <a:lnTo>
                    <a:pt x="223983" y="22350"/>
                  </a:lnTo>
                  <a:lnTo>
                    <a:pt x="183589" y="5386"/>
                  </a:lnTo>
                  <a:lnTo>
                    <a:pt x="142654" y="0"/>
                  </a:lnTo>
                  <a:lnTo>
                    <a:pt x="122089" y="1854"/>
                  </a:lnTo>
                  <a:lnTo>
                    <a:pt x="80976" y="15073"/>
                  </a:lnTo>
                  <a:lnTo>
                    <a:pt x="40167" y="41521"/>
                  </a:lnTo>
                  <a:lnTo>
                    <a:pt x="19982" y="59913"/>
                  </a:lnTo>
                  <a:lnTo>
                    <a:pt x="0" y="81860"/>
                  </a:lnTo>
                </a:path>
              </a:pathLst>
            </a:custGeom>
            <a:ln w="508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580446" y="3624785"/>
              <a:ext cx="462915" cy="1093470"/>
            </a:xfrm>
            <a:custGeom>
              <a:avLst/>
              <a:gdLst/>
              <a:ahLst/>
              <a:cxnLst/>
              <a:rect l="l" t="t" r="r" b="b"/>
              <a:pathLst>
                <a:path w="462915" h="1093470">
                  <a:moveTo>
                    <a:pt x="462492" y="1092996"/>
                  </a:moveTo>
                  <a:lnTo>
                    <a:pt x="462574" y="1049816"/>
                  </a:lnTo>
                  <a:lnTo>
                    <a:pt x="461543" y="1004844"/>
                  </a:lnTo>
                  <a:lnTo>
                    <a:pt x="459420" y="958321"/>
                  </a:lnTo>
                  <a:lnTo>
                    <a:pt x="456228" y="910490"/>
                  </a:lnTo>
                  <a:lnTo>
                    <a:pt x="451990" y="861595"/>
                  </a:lnTo>
                  <a:lnTo>
                    <a:pt x="446727" y="811878"/>
                  </a:lnTo>
                  <a:lnTo>
                    <a:pt x="440464" y="761582"/>
                  </a:lnTo>
                  <a:lnTo>
                    <a:pt x="433222" y="710949"/>
                  </a:lnTo>
                  <a:lnTo>
                    <a:pt x="425023" y="660223"/>
                  </a:lnTo>
                  <a:lnTo>
                    <a:pt x="415891" y="609647"/>
                  </a:lnTo>
                  <a:lnTo>
                    <a:pt x="405848" y="559462"/>
                  </a:lnTo>
                  <a:lnTo>
                    <a:pt x="394916" y="509913"/>
                  </a:lnTo>
                  <a:lnTo>
                    <a:pt x="383118" y="461241"/>
                  </a:lnTo>
                  <a:lnTo>
                    <a:pt x="370476" y="413690"/>
                  </a:lnTo>
                  <a:lnTo>
                    <a:pt x="357014" y="367502"/>
                  </a:lnTo>
                  <a:lnTo>
                    <a:pt x="342753" y="322921"/>
                  </a:lnTo>
                  <a:lnTo>
                    <a:pt x="327716" y="280188"/>
                  </a:lnTo>
                  <a:lnTo>
                    <a:pt x="311926" y="239547"/>
                  </a:lnTo>
                  <a:lnTo>
                    <a:pt x="295405" y="201241"/>
                  </a:lnTo>
                  <a:lnTo>
                    <a:pt x="278176" y="165512"/>
                  </a:lnTo>
                  <a:lnTo>
                    <a:pt x="241682" y="102758"/>
                  </a:lnTo>
                  <a:lnTo>
                    <a:pt x="202627" y="53227"/>
                  </a:lnTo>
                  <a:lnTo>
                    <a:pt x="161189" y="18862"/>
                  </a:lnTo>
                  <a:lnTo>
                    <a:pt x="117549" y="1605"/>
                  </a:lnTo>
                  <a:lnTo>
                    <a:pt x="94960" y="0"/>
                  </a:lnTo>
                  <a:lnTo>
                    <a:pt x="71887" y="3399"/>
                  </a:lnTo>
                  <a:lnTo>
                    <a:pt x="48355" y="12047"/>
                  </a:lnTo>
                  <a:lnTo>
                    <a:pt x="24385" y="26186"/>
                  </a:lnTo>
                  <a:lnTo>
                    <a:pt x="0" y="46059"/>
                  </a:lnTo>
                </a:path>
              </a:pathLst>
            </a:custGeom>
            <a:ln w="50800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0" name="object 20"/>
          <p:cNvGrpSpPr/>
          <p:nvPr/>
        </p:nvGrpSpPr>
        <p:grpSpPr>
          <a:xfrm>
            <a:off x="5425587" y="3201943"/>
            <a:ext cx="1263650" cy="1068705"/>
            <a:chOff x="5425587" y="3201943"/>
            <a:chExt cx="1263650" cy="1068705"/>
          </a:xfrm>
        </p:grpSpPr>
        <p:sp>
          <p:nvSpPr>
            <p:cNvPr id="21" name="object 21"/>
            <p:cNvSpPr/>
            <p:nvPr/>
          </p:nvSpPr>
          <p:spPr>
            <a:xfrm>
              <a:off x="5496048" y="3203315"/>
              <a:ext cx="1191895" cy="1057275"/>
            </a:xfrm>
            <a:custGeom>
              <a:avLst/>
              <a:gdLst/>
              <a:ahLst/>
              <a:cxnLst/>
              <a:rect l="l" t="t" r="r" b="b"/>
              <a:pathLst>
                <a:path w="1191895" h="1057275">
                  <a:moveTo>
                    <a:pt x="824367" y="0"/>
                  </a:moveTo>
                  <a:lnTo>
                    <a:pt x="0" y="379559"/>
                  </a:lnTo>
                  <a:lnTo>
                    <a:pt x="311965" y="1057118"/>
                  </a:lnTo>
                  <a:lnTo>
                    <a:pt x="1136328" y="677560"/>
                  </a:lnTo>
                  <a:lnTo>
                    <a:pt x="1169625" y="632825"/>
                  </a:lnTo>
                  <a:lnTo>
                    <a:pt x="1187865" y="570707"/>
                  </a:lnTo>
                  <a:lnTo>
                    <a:pt x="1191681" y="495868"/>
                  </a:lnTo>
                  <a:lnTo>
                    <a:pt x="1188377" y="455137"/>
                  </a:lnTo>
                  <a:lnTo>
                    <a:pt x="1181705" y="412975"/>
                  </a:lnTo>
                  <a:lnTo>
                    <a:pt x="1171743" y="369965"/>
                  </a:lnTo>
                  <a:lnTo>
                    <a:pt x="1158570" y="326692"/>
                  </a:lnTo>
                  <a:lnTo>
                    <a:pt x="1142265" y="283737"/>
                  </a:lnTo>
                  <a:lnTo>
                    <a:pt x="1122908" y="241683"/>
                  </a:lnTo>
                  <a:lnTo>
                    <a:pt x="1100577" y="201115"/>
                  </a:lnTo>
                  <a:lnTo>
                    <a:pt x="1075351" y="162615"/>
                  </a:lnTo>
                  <a:lnTo>
                    <a:pt x="1047310" y="126766"/>
                  </a:lnTo>
                  <a:lnTo>
                    <a:pt x="1016533" y="94151"/>
                  </a:lnTo>
                  <a:lnTo>
                    <a:pt x="983098" y="65353"/>
                  </a:lnTo>
                  <a:lnTo>
                    <a:pt x="947085" y="40956"/>
                  </a:lnTo>
                  <a:lnTo>
                    <a:pt x="908573" y="21543"/>
                  </a:lnTo>
                  <a:lnTo>
                    <a:pt x="867640" y="7696"/>
                  </a:lnTo>
                  <a:lnTo>
                    <a:pt x="824367" y="0"/>
                  </a:lnTo>
                  <a:close/>
                </a:path>
              </a:pathLst>
            </a:custGeom>
            <a:solidFill>
              <a:srgbClr val="FFD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496048" y="3203315"/>
              <a:ext cx="1191895" cy="1057275"/>
            </a:xfrm>
            <a:custGeom>
              <a:avLst/>
              <a:gdLst/>
              <a:ahLst/>
              <a:cxnLst/>
              <a:rect l="l" t="t" r="r" b="b"/>
              <a:pathLst>
                <a:path w="1191895" h="1057275">
                  <a:moveTo>
                    <a:pt x="311965" y="1057118"/>
                  </a:moveTo>
                  <a:lnTo>
                    <a:pt x="357763" y="1036032"/>
                  </a:lnTo>
                  <a:lnTo>
                    <a:pt x="403561" y="1014945"/>
                  </a:lnTo>
                  <a:lnTo>
                    <a:pt x="449359" y="993859"/>
                  </a:lnTo>
                  <a:lnTo>
                    <a:pt x="495157" y="972773"/>
                  </a:lnTo>
                  <a:lnTo>
                    <a:pt x="540955" y="951686"/>
                  </a:lnTo>
                  <a:lnTo>
                    <a:pt x="586753" y="930600"/>
                  </a:lnTo>
                  <a:lnTo>
                    <a:pt x="632551" y="909513"/>
                  </a:lnTo>
                  <a:lnTo>
                    <a:pt x="678349" y="888427"/>
                  </a:lnTo>
                  <a:lnTo>
                    <a:pt x="724147" y="867340"/>
                  </a:lnTo>
                  <a:lnTo>
                    <a:pt x="769945" y="846254"/>
                  </a:lnTo>
                  <a:lnTo>
                    <a:pt x="815743" y="825167"/>
                  </a:lnTo>
                  <a:lnTo>
                    <a:pt x="861541" y="804081"/>
                  </a:lnTo>
                  <a:lnTo>
                    <a:pt x="907338" y="782994"/>
                  </a:lnTo>
                  <a:lnTo>
                    <a:pt x="953136" y="761907"/>
                  </a:lnTo>
                  <a:lnTo>
                    <a:pt x="998934" y="740821"/>
                  </a:lnTo>
                  <a:lnTo>
                    <a:pt x="1044732" y="719734"/>
                  </a:lnTo>
                  <a:lnTo>
                    <a:pt x="1090530" y="698647"/>
                  </a:lnTo>
                  <a:lnTo>
                    <a:pt x="1136328" y="677560"/>
                  </a:lnTo>
                  <a:lnTo>
                    <a:pt x="1169625" y="632825"/>
                  </a:lnTo>
                  <a:lnTo>
                    <a:pt x="1187865" y="570707"/>
                  </a:lnTo>
                  <a:lnTo>
                    <a:pt x="1191681" y="495868"/>
                  </a:lnTo>
                  <a:lnTo>
                    <a:pt x="1188377" y="455137"/>
                  </a:lnTo>
                  <a:lnTo>
                    <a:pt x="1181705" y="412975"/>
                  </a:lnTo>
                  <a:lnTo>
                    <a:pt x="1171743" y="369965"/>
                  </a:lnTo>
                  <a:lnTo>
                    <a:pt x="1158570" y="326692"/>
                  </a:lnTo>
                  <a:lnTo>
                    <a:pt x="1142265" y="283737"/>
                  </a:lnTo>
                  <a:lnTo>
                    <a:pt x="1122908" y="241683"/>
                  </a:lnTo>
                  <a:lnTo>
                    <a:pt x="1100577" y="201115"/>
                  </a:lnTo>
                  <a:lnTo>
                    <a:pt x="1075351" y="162615"/>
                  </a:lnTo>
                  <a:lnTo>
                    <a:pt x="1047310" y="126766"/>
                  </a:lnTo>
                  <a:lnTo>
                    <a:pt x="1016533" y="94151"/>
                  </a:lnTo>
                  <a:lnTo>
                    <a:pt x="983098" y="65353"/>
                  </a:lnTo>
                  <a:lnTo>
                    <a:pt x="947085" y="40956"/>
                  </a:lnTo>
                  <a:lnTo>
                    <a:pt x="908573" y="21543"/>
                  </a:lnTo>
                  <a:lnTo>
                    <a:pt x="867640" y="7696"/>
                  </a:lnTo>
                  <a:lnTo>
                    <a:pt x="824367" y="0"/>
                  </a:lnTo>
                  <a:lnTo>
                    <a:pt x="0" y="379559"/>
                  </a:lnTo>
                  <a:lnTo>
                    <a:pt x="311965" y="1057118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5436140" y="3579249"/>
              <a:ext cx="421005" cy="690245"/>
            </a:xfrm>
            <a:custGeom>
              <a:avLst/>
              <a:gdLst/>
              <a:ahLst/>
              <a:cxnLst/>
              <a:rect l="l" t="t" r="r" b="b"/>
              <a:pathLst>
                <a:path w="421004" h="690245">
                  <a:moveTo>
                    <a:pt x="82149" y="0"/>
                  </a:moveTo>
                  <a:lnTo>
                    <a:pt x="31401" y="23365"/>
                  </a:lnTo>
                  <a:lnTo>
                    <a:pt x="4312" y="85280"/>
                  </a:lnTo>
                  <a:lnTo>
                    <a:pt x="0" y="127774"/>
                  </a:lnTo>
                  <a:lnTo>
                    <a:pt x="1786" y="176438"/>
                  </a:lnTo>
                  <a:lnTo>
                    <a:pt x="9630" y="230133"/>
                  </a:lnTo>
                  <a:lnTo>
                    <a:pt x="23490" y="287718"/>
                  </a:lnTo>
                  <a:lnTo>
                    <a:pt x="43322" y="348052"/>
                  </a:lnTo>
                  <a:lnTo>
                    <a:pt x="69087" y="409996"/>
                  </a:lnTo>
                  <a:lnTo>
                    <a:pt x="99399" y="469846"/>
                  </a:lnTo>
                  <a:lnTo>
                    <a:pt x="132345" y="524143"/>
                  </a:lnTo>
                  <a:lnTo>
                    <a:pt x="167086" y="572114"/>
                  </a:lnTo>
                  <a:lnTo>
                    <a:pt x="202783" y="612985"/>
                  </a:lnTo>
                  <a:lnTo>
                    <a:pt x="238595" y="645983"/>
                  </a:lnTo>
                  <a:lnTo>
                    <a:pt x="273685" y="670335"/>
                  </a:lnTo>
                  <a:lnTo>
                    <a:pt x="338340" y="690009"/>
                  </a:lnTo>
                  <a:lnTo>
                    <a:pt x="366227" y="683784"/>
                  </a:lnTo>
                  <a:lnTo>
                    <a:pt x="389087" y="666643"/>
                  </a:lnTo>
                  <a:lnTo>
                    <a:pt x="405723" y="639911"/>
                  </a:lnTo>
                  <a:lnTo>
                    <a:pt x="416176" y="604728"/>
                  </a:lnTo>
                  <a:lnTo>
                    <a:pt x="420488" y="562234"/>
                  </a:lnTo>
                  <a:lnTo>
                    <a:pt x="418701" y="513570"/>
                  </a:lnTo>
                  <a:lnTo>
                    <a:pt x="410858" y="459875"/>
                  </a:lnTo>
                  <a:lnTo>
                    <a:pt x="396999" y="402291"/>
                  </a:lnTo>
                  <a:lnTo>
                    <a:pt x="377167" y="341956"/>
                  </a:lnTo>
                  <a:lnTo>
                    <a:pt x="351402" y="280012"/>
                  </a:lnTo>
                  <a:lnTo>
                    <a:pt x="321090" y="220162"/>
                  </a:lnTo>
                  <a:lnTo>
                    <a:pt x="288144" y="165865"/>
                  </a:lnTo>
                  <a:lnTo>
                    <a:pt x="253403" y="117895"/>
                  </a:lnTo>
                  <a:lnTo>
                    <a:pt x="217706" y="77024"/>
                  </a:lnTo>
                  <a:lnTo>
                    <a:pt x="181894" y="44026"/>
                  </a:lnTo>
                  <a:lnTo>
                    <a:pt x="146804" y="19673"/>
                  </a:lnTo>
                  <a:lnTo>
                    <a:pt x="82149" y="0"/>
                  </a:lnTo>
                  <a:close/>
                </a:path>
              </a:pathLst>
            </a:custGeom>
            <a:solidFill>
              <a:srgbClr val="FFD9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436140" y="3579249"/>
              <a:ext cx="421005" cy="690245"/>
            </a:xfrm>
            <a:custGeom>
              <a:avLst/>
              <a:gdLst/>
              <a:ahLst/>
              <a:cxnLst/>
              <a:rect l="l" t="t" r="r" b="b"/>
              <a:pathLst>
                <a:path w="421004" h="690245">
                  <a:moveTo>
                    <a:pt x="366227" y="683784"/>
                  </a:moveTo>
                  <a:lnTo>
                    <a:pt x="338340" y="690009"/>
                  </a:lnTo>
                  <a:lnTo>
                    <a:pt x="307213" y="685268"/>
                  </a:lnTo>
                  <a:lnTo>
                    <a:pt x="273685" y="670335"/>
                  </a:lnTo>
                  <a:lnTo>
                    <a:pt x="238595" y="645983"/>
                  </a:lnTo>
                  <a:lnTo>
                    <a:pt x="202783" y="612985"/>
                  </a:lnTo>
                  <a:lnTo>
                    <a:pt x="167086" y="572114"/>
                  </a:lnTo>
                  <a:lnTo>
                    <a:pt x="132345" y="524143"/>
                  </a:lnTo>
                  <a:lnTo>
                    <a:pt x="99399" y="469846"/>
                  </a:lnTo>
                  <a:lnTo>
                    <a:pt x="69087" y="409996"/>
                  </a:lnTo>
                  <a:lnTo>
                    <a:pt x="43322" y="348052"/>
                  </a:lnTo>
                  <a:lnTo>
                    <a:pt x="23490" y="287718"/>
                  </a:lnTo>
                  <a:lnTo>
                    <a:pt x="9630" y="230133"/>
                  </a:lnTo>
                  <a:lnTo>
                    <a:pt x="1786" y="176438"/>
                  </a:lnTo>
                  <a:lnTo>
                    <a:pt x="0" y="127774"/>
                  </a:lnTo>
                  <a:lnTo>
                    <a:pt x="4312" y="85280"/>
                  </a:lnTo>
                  <a:lnTo>
                    <a:pt x="14765" y="50097"/>
                  </a:lnTo>
                  <a:lnTo>
                    <a:pt x="31401" y="23365"/>
                  </a:lnTo>
                  <a:lnTo>
                    <a:pt x="54262" y="6224"/>
                  </a:lnTo>
                  <a:lnTo>
                    <a:pt x="82149" y="0"/>
                  </a:lnTo>
                  <a:lnTo>
                    <a:pt x="113276" y="4740"/>
                  </a:lnTo>
                  <a:lnTo>
                    <a:pt x="181894" y="44026"/>
                  </a:lnTo>
                  <a:lnTo>
                    <a:pt x="217706" y="77024"/>
                  </a:lnTo>
                  <a:lnTo>
                    <a:pt x="253403" y="117895"/>
                  </a:lnTo>
                  <a:lnTo>
                    <a:pt x="288144" y="165865"/>
                  </a:lnTo>
                  <a:lnTo>
                    <a:pt x="321090" y="220162"/>
                  </a:lnTo>
                  <a:lnTo>
                    <a:pt x="351402" y="280012"/>
                  </a:lnTo>
                  <a:lnTo>
                    <a:pt x="377167" y="341956"/>
                  </a:lnTo>
                  <a:lnTo>
                    <a:pt x="396999" y="402291"/>
                  </a:lnTo>
                  <a:lnTo>
                    <a:pt x="410858" y="459875"/>
                  </a:lnTo>
                  <a:lnTo>
                    <a:pt x="418701" y="513570"/>
                  </a:lnTo>
                  <a:lnTo>
                    <a:pt x="420488" y="562234"/>
                  </a:lnTo>
                  <a:lnTo>
                    <a:pt x="416176" y="604728"/>
                  </a:lnTo>
                  <a:lnTo>
                    <a:pt x="405723" y="639911"/>
                  </a:lnTo>
                  <a:lnTo>
                    <a:pt x="389087" y="666643"/>
                  </a:lnTo>
                  <a:lnTo>
                    <a:pt x="366227" y="683784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810454" y="3765359"/>
              <a:ext cx="857885" cy="495934"/>
            </a:xfrm>
            <a:custGeom>
              <a:avLst/>
              <a:gdLst/>
              <a:ahLst/>
              <a:cxnLst/>
              <a:rect l="l" t="t" r="r" b="b"/>
              <a:pathLst>
                <a:path w="857884" h="495935">
                  <a:moveTo>
                    <a:pt x="857681" y="0"/>
                  </a:moveTo>
                  <a:lnTo>
                    <a:pt x="90342" y="356877"/>
                  </a:lnTo>
                  <a:lnTo>
                    <a:pt x="46810" y="376952"/>
                  </a:lnTo>
                  <a:lnTo>
                    <a:pt x="48537" y="407019"/>
                  </a:lnTo>
                  <a:lnTo>
                    <a:pt x="41311" y="436797"/>
                  </a:lnTo>
                  <a:lnTo>
                    <a:pt x="25132" y="466286"/>
                  </a:lnTo>
                  <a:lnTo>
                    <a:pt x="0" y="495485"/>
                  </a:lnTo>
                  <a:lnTo>
                    <a:pt x="818344" y="118699"/>
                  </a:lnTo>
                  <a:lnTo>
                    <a:pt x="857681" y="0"/>
                  </a:lnTo>
                  <a:close/>
                </a:path>
              </a:pathLst>
            </a:custGeom>
            <a:solidFill>
              <a:srgbClr val="EBB59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499673" y="3693188"/>
              <a:ext cx="292100" cy="478155"/>
            </a:xfrm>
            <a:custGeom>
              <a:avLst/>
              <a:gdLst/>
              <a:ahLst/>
              <a:cxnLst/>
              <a:rect l="l" t="t" r="r" b="b"/>
              <a:pathLst>
                <a:path w="292100" h="478154">
                  <a:moveTo>
                    <a:pt x="67521" y="0"/>
                  </a:moveTo>
                  <a:lnTo>
                    <a:pt x="37590" y="3594"/>
                  </a:lnTo>
                  <a:lnTo>
                    <a:pt x="15399" y="23998"/>
                  </a:lnTo>
                  <a:lnTo>
                    <a:pt x="2901" y="58498"/>
                  </a:lnTo>
                  <a:lnTo>
                    <a:pt x="0" y="104421"/>
                  </a:lnTo>
                  <a:lnTo>
                    <a:pt x="6595" y="159096"/>
                  </a:lnTo>
                  <a:lnTo>
                    <a:pt x="22590" y="219849"/>
                  </a:lnTo>
                  <a:lnTo>
                    <a:pt x="47886" y="284008"/>
                  </a:lnTo>
                  <a:lnTo>
                    <a:pt x="80186" y="344941"/>
                  </a:lnTo>
                  <a:lnTo>
                    <a:pt x="115945" y="396593"/>
                  </a:lnTo>
                  <a:lnTo>
                    <a:pt x="153197" y="437152"/>
                  </a:lnTo>
                  <a:lnTo>
                    <a:pt x="189976" y="464806"/>
                  </a:lnTo>
                  <a:lnTo>
                    <a:pt x="224314" y="477741"/>
                  </a:lnTo>
                  <a:lnTo>
                    <a:pt x="254245" y="474145"/>
                  </a:lnTo>
                  <a:lnTo>
                    <a:pt x="276436" y="453743"/>
                  </a:lnTo>
                  <a:lnTo>
                    <a:pt x="288933" y="419244"/>
                  </a:lnTo>
                  <a:lnTo>
                    <a:pt x="291835" y="373321"/>
                  </a:lnTo>
                  <a:lnTo>
                    <a:pt x="285240" y="318646"/>
                  </a:lnTo>
                  <a:lnTo>
                    <a:pt x="269245" y="257893"/>
                  </a:lnTo>
                  <a:lnTo>
                    <a:pt x="243949" y="193734"/>
                  </a:lnTo>
                  <a:lnTo>
                    <a:pt x="211649" y="132800"/>
                  </a:lnTo>
                  <a:lnTo>
                    <a:pt x="175890" y="81148"/>
                  </a:lnTo>
                  <a:lnTo>
                    <a:pt x="138638" y="40589"/>
                  </a:lnTo>
                  <a:lnTo>
                    <a:pt x="101859" y="12935"/>
                  </a:lnTo>
                  <a:lnTo>
                    <a:pt x="67521" y="0"/>
                  </a:lnTo>
                  <a:close/>
                </a:path>
              </a:pathLst>
            </a:custGeom>
            <a:solidFill>
              <a:srgbClr val="FEAE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7" name="object 2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425587" y="3875860"/>
              <a:ext cx="255048" cy="185505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5856930" y="3658468"/>
              <a:ext cx="815975" cy="481965"/>
            </a:xfrm>
            <a:custGeom>
              <a:avLst/>
              <a:gdLst/>
              <a:ahLst/>
              <a:cxnLst/>
              <a:rect l="l" t="t" r="r" b="b"/>
              <a:pathLst>
                <a:path w="815975" h="481964">
                  <a:moveTo>
                    <a:pt x="815856" y="0"/>
                  </a:moveTo>
                  <a:lnTo>
                    <a:pt x="638202" y="82568"/>
                  </a:lnTo>
                  <a:lnTo>
                    <a:pt x="132813" y="320153"/>
                  </a:lnTo>
                  <a:lnTo>
                    <a:pt x="335" y="381603"/>
                  </a:lnTo>
                  <a:lnTo>
                    <a:pt x="4748" y="408765"/>
                  </a:lnTo>
                  <a:lnTo>
                    <a:pt x="5875" y="432154"/>
                  </a:lnTo>
                  <a:lnTo>
                    <a:pt x="4148" y="455254"/>
                  </a:lnTo>
                  <a:lnTo>
                    <a:pt x="0" y="481549"/>
                  </a:lnTo>
                  <a:lnTo>
                    <a:pt x="809053" y="100111"/>
                  </a:lnTo>
                  <a:lnTo>
                    <a:pt x="815856" y="0"/>
                  </a:lnTo>
                  <a:close/>
                </a:path>
              </a:pathLst>
            </a:custGeom>
            <a:solidFill>
              <a:srgbClr val="F4D1B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499089" y="3692469"/>
              <a:ext cx="288290" cy="325755"/>
            </a:xfrm>
            <a:custGeom>
              <a:avLst/>
              <a:gdLst/>
              <a:ahLst/>
              <a:cxnLst/>
              <a:rect l="l" t="t" r="r" b="b"/>
              <a:pathLst>
                <a:path w="288289" h="325754">
                  <a:moveTo>
                    <a:pt x="0" y="92944"/>
                  </a:moveTo>
                  <a:lnTo>
                    <a:pt x="798" y="77768"/>
                  </a:lnTo>
                  <a:lnTo>
                    <a:pt x="6390" y="44729"/>
                  </a:lnTo>
                  <a:lnTo>
                    <a:pt x="21566" y="12561"/>
                  </a:lnTo>
                  <a:lnTo>
                    <a:pt x="51120" y="0"/>
                  </a:lnTo>
                  <a:lnTo>
                    <a:pt x="71028" y="4577"/>
                  </a:lnTo>
                  <a:lnTo>
                    <a:pt x="123928" y="33735"/>
                  </a:lnTo>
                  <a:lnTo>
                    <a:pt x="154164" y="59540"/>
                  </a:lnTo>
                  <a:lnTo>
                    <a:pt x="185089" y="93646"/>
                  </a:lnTo>
                  <a:lnTo>
                    <a:pt x="215325" y="136663"/>
                  </a:lnTo>
                  <a:lnTo>
                    <a:pt x="243496" y="189205"/>
                  </a:lnTo>
                  <a:lnTo>
                    <a:pt x="268224" y="251884"/>
                  </a:lnTo>
                  <a:lnTo>
                    <a:pt x="288133" y="325310"/>
                  </a:lnTo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30" name="object 3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285011" y="3673306"/>
            <a:ext cx="1049060" cy="1077133"/>
          </a:xfrm>
          <a:prstGeom prst="rect">
            <a:avLst/>
          </a:prstGeom>
        </p:spPr>
      </p:pic>
      <p:pic>
        <p:nvPicPr>
          <p:cNvPr id="31" name="object 31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249101" y="1352747"/>
            <a:ext cx="1547664" cy="1073542"/>
          </a:xfrm>
          <a:prstGeom prst="rect">
            <a:avLst/>
          </a:prstGeom>
        </p:spPr>
      </p:pic>
      <p:sp>
        <p:nvSpPr>
          <p:cNvPr id="46" name="object 46"/>
          <p:cNvSpPr txBox="1"/>
          <p:nvPr/>
        </p:nvSpPr>
        <p:spPr>
          <a:xfrm>
            <a:off x="3299192" y="180568"/>
            <a:ext cx="4191635" cy="41783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25"/>
              </a:spcBef>
            </a:pPr>
            <a:r>
              <a:rPr sz="1600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IDENTIFYING</a:t>
            </a:r>
            <a:r>
              <a:rPr sz="1600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ELECTRONIC</a:t>
            </a:r>
            <a:r>
              <a:rPr sz="1600" u="sng" spc="-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COMPONENTS</a:t>
            </a:r>
            <a:endParaRPr sz="1600">
              <a:latin typeface="Arial"/>
              <a:cs typeface="Arial"/>
            </a:endParaRPr>
          </a:p>
          <a:p>
            <a:pPr marL="1200150">
              <a:lnSpc>
                <a:spcPct val="100000"/>
              </a:lnSpc>
              <a:spcBef>
                <a:spcPts val="125"/>
              </a:spcBef>
            </a:pPr>
            <a:r>
              <a:rPr sz="600" spc="-10" dirty="0">
                <a:solidFill>
                  <a:srgbClr val="DD2B1C"/>
                </a:solidFill>
                <a:latin typeface="Arial"/>
                <a:cs typeface="Arial"/>
                <a:hlinkClick r:id="rId8"/>
              </a:rPr>
              <a:t>V.Ryan </a:t>
            </a:r>
            <a:r>
              <a:rPr sz="600" dirty="0">
                <a:solidFill>
                  <a:srgbClr val="DD2B1C"/>
                </a:solidFill>
                <a:latin typeface="Arial"/>
                <a:cs typeface="Arial"/>
                <a:hlinkClick r:id="rId8"/>
              </a:rPr>
              <a:t>©</a:t>
            </a:r>
            <a:r>
              <a:rPr sz="600" spc="-5" dirty="0">
                <a:solidFill>
                  <a:srgbClr val="DD2B1C"/>
                </a:solidFill>
                <a:latin typeface="Arial"/>
                <a:cs typeface="Arial"/>
                <a:hlinkClick r:id="rId8"/>
              </a:rPr>
              <a:t> </a:t>
            </a:r>
            <a:r>
              <a:rPr sz="600" dirty="0">
                <a:solidFill>
                  <a:srgbClr val="DD2B1C"/>
                </a:solidFill>
                <a:latin typeface="Arial"/>
                <a:cs typeface="Arial"/>
                <a:hlinkClick r:id="rId8"/>
              </a:rPr>
              <a:t>2009</a:t>
            </a:r>
            <a:r>
              <a:rPr sz="600" spc="-5" dirty="0">
                <a:solidFill>
                  <a:srgbClr val="DD2B1C"/>
                </a:solidFill>
                <a:latin typeface="Arial"/>
                <a:cs typeface="Arial"/>
                <a:hlinkClick r:id="rId8"/>
              </a:rPr>
              <a:t> </a:t>
            </a:r>
            <a:r>
              <a:rPr sz="600" spc="-10" dirty="0">
                <a:solidFill>
                  <a:srgbClr val="DD2B1C"/>
                </a:solidFill>
                <a:latin typeface="Arial"/>
                <a:cs typeface="Arial"/>
                <a:hlinkClick r:id="rId8"/>
              </a:rPr>
              <a:t>World</a:t>
            </a:r>
            <a:r>
              <a:rPr sz="600" spc="-35" dirty="0">
                <a:solidFill>
                  <a:srgbClr val="DD2B1C"/>
                </a:solidFill>
                <a:latin typeface="Arial"/>
                <a:cs typeface="Arial"/>
                <a:hlinkClick r:id="rId8"/>
              </a:rPr>
              <a:t> </a:t>
            </a:r>
            <a:r>
              <a:rPr sz="600" dirty="0">
                <a:solidFill>
                  <a:srgbClr val="DD2B1C"/>
                </a:solidFill>
                <a:latin typeface="Arial"/>
                <a:cs typeface="Arial"/>
                <a:hlinkClick r:id="rId8"/>
              </a:rPr>
              <a:t>Association</a:t>
            </a:r>
            <a:r>
              <a:rPr sz="600" spc="-5" dirty="0">
                <a:solidFill>
                  <a:srgbClr val="DD2B1C"/>
                </a:solidFill>
                <a:latin typeface="Arial"/>
                <a:cs typeface="Arial"/>
                <a:hlinkClick r:id="rId8"/>
              </a:rPr>
              <a:t> </a:t>
            </a:r>
            <a:r>
              <a:rPr sz="600" dirty="0">
                <a:solidFill>
                  <a:srgbClr val="DD2B1C"/>
                </a:solidFill>
                <a:latin typeface="Arial"/>
                <a:cs typeface="Arial"/>
                <a:hlinkClick r:id="rId8"/>
              </a:rPr>
              <a:t>of</a:t>
            </a:r>
            <a:r>
              <a:rPr sz="600" spc="-20" dirty="0">
                <a:solidFill>
                  <a:srgbClr val="DD2B1C"/>
                </a:solidFill>
                <a:latin typeface="Arial"/>
                <a:cs typeface="Arial"/>
                <a:hlinkClick r:id="rId8"/>
              </a:rPr>
              <a:t> </a:t>
            </a:r>
            <a:r>
              <a:rPr sz="600" spc="-10" dirty="0">
                <a:solidFill>
                  <a:srgbClr val="DD2B1C"/>
                </a:solidFill>
                <a:latin typeface="Arial"/>
                <a:cs typeface="Arial"/>
                <a:hlinkClick r:id="rId8"/>
              </a:rPr>
              <a:t>Technology</a:t>
            </a:r>
            <a:r>
              <a:rPr sz="600" spc="-20" dirty="0">
                <a:solidFill>
                  <a:srgbClr val="DD2B1C"/>
                </a:solidFill>
                <a:latin typeface="Arial"/>
                <a:cs typeface="Arial"/>
                <a:hlinkClick r:id="rId8"/>
              </a:rPr>
              <a:t> </a:t>
            </a:r>
            <a:r>
              <a:rPr sz="600" spc="-10" dirty="0">
                <a:solidFill>
                  <a:srgbClr val="DD2B1C"/>
                </a:solidFill>
                <a:latin typeface="Arial"/>
                <a:cs typeface="Arial"/>
                <a:hlinkClick r:id="rId8"/>
              </a:rPr>
              <a:t>Teachers</a:t>
            </a:r>
            <a:endParaRPr sz="600">
              <a:latin typeface="Arial"/>
              <a:cs typeface="Arial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854532" y="261647"/>
            <a:ext cx="2310130" cy="0"/>
          </a:xfrm>
          <a:custGeom>
            <a:avLst/>
            <a:gdLst/>
            <a:ahLst/>
            <a:cxnLst/>
            <a:rect l="l" t="t" r="r" b="b"/>
            <a:pathLst>
              <a:path w="2310130">
                <a:moveTo>
                  <a:pt x="0" y="0"/>
                </a:moveTo>
                <a:lnTo>
                  <a:pt x="2309580" y="0"/>
                </a:lnTo>
              </a:path>
            </a:pathLst>
          </a:custGeom>
          <a:ln w="3175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854532" y="460829"/>
            <a:ext cx="2310130" cy="0"/>
          </a:xfrm>
          <a:custGeom>
            <a:avLst/>
            <a:gdLst/>
            <a:ahLst/>
            <a:cxnLst/>
            <a:rect l="l" t="t" r="r" b="b"/>
            <a:pathLst>
              <a:path w="2310130">
                <a:moveTo>
                  <a:pt x="0" y="0"/>
                </a:moveTo>
                <a:lnTo>
                  <a:pt x="2309580" y="0"/>
                </a:lnTo>
              </a:path>
            </a:pathLst>
          </a:custGeom>
          <a:ln w="3175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225944" y="224991"/>
            <a:ext cx="66929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10" dirty="0">
                <a:solidFill>
                  <a:srgbClr val="151616"/>
                </a:solidFill>
                <a:latin typeface="Arial"/>
                <a:cs typeface="Arial"/>
              </a:rPr>
              <a:t>NAME: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113</Words>
  <Application>Microsoft Office PowerPoint</Application>
  <PresentationFormat>Custom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elec2.cdr</dc:title>
  <dc:creator>BY V.RYAN</dc:creator>
  <cp:keywords>ELECTRONICS COMPONENTS - LESSON STARTER</cp:keywords>
  <cp:lastModifiedBy>Vincent RYan</cp:lastModifiedBy>
  <cp:revision>1</cp:revision>
  <dcterms:created xsi:type="dcterms:W3CDTF">2022-08-22T14:35:25Z</dcterms:created>
  <dcterms:modified xsi:type="dcterms:W3CDTF">2022-08-22T14:36:08Z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2022-08-22T00:00:00Z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2022-08-22T00:00:00Z</vt:filetime>
  </property>
  <property fmtid="{D5CDD505-2E9C-101B-9397-08002B2CF9AE}" pid="5" name="Producer">
    <vt:lpwstr>Corel PDF Engine Version 19.1.0.419</vt:lpwstr>
  </property>
</Properties>
</file>