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7650" y="5712493"/>
            <a:ext cx="2141287" cy="9809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hyperlink" Target="https://technologystudent.com/elec1/stcomp1.htm" TargetMode="External"/><Relationship Id="rId2" Type="http://schemas.openxmlformats.org/officeDocument/2006/relationships/image" Target="../media/image2.pn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327" y="5743354"/>
            <a:ext cx="787400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COPPER</a:t>
            </a:r>
            <a:r>
              <a:rPr sz="7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TRACKS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5372" y="67130"/>
            <a:ext cx="5051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EQUIPMENT</a:t>
            </a:r>
            <a:r>
              <a:rPr sz="1800" u="sng" spc="-1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800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TOOLS</a:t>
            </a:r>
            <a:r>
              <a:rPr sz="18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</a:t>
            </a:r>
            <a:r>
              <a:rPr sz="18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CIRCUIT</a:t>
            </a:r>
            <a:r>
              <a:rPr sz="1800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WORK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5010" y="6994786"/>
            <a:ext cx="2192655" cy="3308985"/>
            <a:chOff x="625010" y="6994786"/>
            <a:chExt cx="2192655" cy="330898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5052" y="7167927"/>
              <a:ext cx="168249" cy="10401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5010" y="7698870"/>
              <a:ext cx="168253" cy="10401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5749" y="7222208"/>
              <a:ext cx="2141287" cy="98093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8636" y="6994786"/>
              <a:ext cx="860205" cy="70416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01481" y="8174639"/>
              <a:ext cx="668389" cy="6180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7871" y="8530312"/>
              <a:ext cx="189784" cy="23254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673748" y="8716028"/>
              <a:ext cx="508000" cy="662305"/>
            </a:xfrm>
            <a:custGeom>
              <a:avLst/>
              <a:gdLst/>
              <a:ahLst/>
              <a:cxnLst/>
              <a:rect l="l" t="t" r="r" b="b"/>
              <a:pathLst>
                <a:path w="508000" h="662304">
                  <a:moveTo>
                    <a:pt x="432615" y="0"/>
                  </a:moveTo>
                  <a:lnTo>
                    <a:pt x="0" y="582828"/>
                  </a:lnTo>
                  <a:lnTo>
                    <a:pt x="114461" y="662039"/>
                  </a:lnTo>
                  <a:lnTo>
                    <a:pt x="507458" y="51789"/>
                  </a:lnTo>
                  <a:lnTo>
                    <a:pt x="432615" y="0"/>
                  </a:lnTo>
                  <a:close/>
                </a:path>
              </a:pathLst>
            </a:custGeom>
            <a:solidFill>
              <a:srgbClr val="8CD2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73748" y="8716028"/>
              <a:ext cx="508000" cy="662305"/>
            </a:xfrm>
            <a:custGeom>
              <a:avLst/>
              <a:gdLst/>
              <a:ahLst/>
              <a:cxnLst/>
              <a:rect l="l" t="t" r="r" b="b"/>
              <a:pathLst>
                <a:path w="508000" h="662304">
                  <a:moveTo>
                    <a:pt x="0" y="582828"/>
                  </a:moveTo>
                  <a:lnTo>
                    <a:pt x="432615" y="0"/>
                  </a:lnTo>
                  <a:lnTo>
                    <a:pt x="507458" y="51789"/>
                  </a:lnTo>
                  <a:lnTo>
                    <a:pt x="114461" y="662039"/>
                  </a:lnTo>
                  <a:lnTo>
                    <a:pt x="0" y="582828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2760" y="9941313"/>
              <a:ext cx="312940" cy="36223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79212" y="9592279"/>
              <a:ext cx="392187" cy="52032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79212" y="9592279"/>
              <a:ext cx="392430" cy="520700"/>
            </a:xfrm>
            <a:custGeom>
              <a:avLst/>
              <a:gdLst/>
              <a:ahLst/>
              <a:cxnLst/>
              <a:rect l="l" t="t" r="r" b="b"/>
              <a:pathLst>
                <a:path w="392430" h="520700">
                  <a:moveTo>
                    <a:pt x="0" y="477673"/>
                  </a:moveTo>
                  <a:lnTo>
                    <a:pt x="330551" y="0"/>
                  </a:lnTo>
                  <a:lnTo>
                    <a:pt x="392187" y="42652"/>
                  </a:lnTo>
                  <a:lnTo>
                    <a:pt x="362136" y="86077"/>
                  </a:lnTo>
                  <a:lnTo>
                    <a:pt x="332086" y="129502"/>
                  </a:lnTo>
                  <a:lnTo>
                    <a:pt x="302035" y="172927"/>
                  </a:lnTo>
                  <a:lnTo>
                    <a:pt x="271985" y="216352"/>
                  </a:lnTo>
                  <a:lnTo>
                    <a:pt x="241935" y="259777"/>
                  </a:lnTo>
                  <a:lnTo>
                    <a:pt x="211884" y="303202"/>
                  </a:lnTo>
                  <a:lnTo>
                    <a:pt x="181834" y="346627"/>
                  </a:lnTo>
                  <a:lnTo>
                    <a:pt x="151784" y="390051"/>
                  </a:lnTo>
                  <a:lnTo>
                    <a:pt x="121734" y="433476"/>
                  </a:lnTo>
                  <a:lnTo>
                    <a:pt x="91685" y="476901"/>
                  </a:lnTo>
                  <a:lnTo>
                    <a:pt x="61635" y="520326"/>
                  </a:lnTo>
                  <a:lnTo>
                    <a:pt x="52396" y="504864"/>
                  </a:lnTo>
                  <a:lnTo>
                    <a:pt x="39481" y="492260"/>
                  </a:lnTo>
                  <a:lnTo>
                    <a:pt x="22235" y="483026"/>
                  </a:lnTo>
                  <a:lnTo>
                    <a:pt x="0" y="477673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48673" y="9455472"/>
              <a:ext cx="249623" cy="22725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507863" y="9276628"/>
              <a:ext cx="304165" cy="311785"/>
            </a:xfrm>
            <a:custGeom>
              <a:avLst/>
              <a:gdLst/>
              <a:ahLst/>
              <a:cxnLst/>
              <a:rect l="l" t="t" r="r" b="b"/>
              <a:pathLst>
                <a:path w="304164" h="311784">
                  <a:moveTo>
                    <a:pt x="156055" y="0"/>
                  </a:moveTo>
                  <a:lnTo>
                    <a:pt x="148044" y="2407"/>
                  </a:lnTo>
                  <a:lnTo>
                    <a:pt x="140587" y="8865"/>
                  </a:lnTo>
                  <a:lnTo>
                    <a:pt x="113027" y="47992"/>
                  </a:lnTo>
                  <a:lnTo>
                    <a:pt x="58731" y="126819"/>
                  </a:lnTo>
                  <a:lnTo>
                    <a:pt x="31169" y="165948"/>
                  </a:lnTo>
                  <a:lnTo>
                    <a:pt x="22764" y="165935"/>
                  </a:lnTo>
                  <a:lnTo>
                    <a:pt x="14902" y="168460"/>
                  </a:lnTo>
                  <a:lnTo>
                    <a:pt x="7381" y="172853"/>
                  </a:lnTo>
                  <a:lnTo>
                    <a:pt x="0" y="178443"/>
                  </a:lnTo>
                  <a:lnTo>
                    <a:pt x="192610" y="311730"/>
                  </a:lnTo>
                  <a:lnTo>
                    <a:pt x="194709" y="303285"/>
                  </a:lnTo>
                  <a:lnTo>
                    <a:pt x="195600" y="294888"/>
                  </a:lnTo>
                  <a:lnTo>
                    <a:pt x="194818" y="286555"/>
                  </a:lnTo>
                  <a:lnTo>
                    <a:pt x="191894" y="278303"/>
                  </a:lnTo>
                  <a:lnTo>
                    <a:pt x="301355" y="120120"/>
                  </a:lnTo>
                  <a:lnTo>
                    <a:pt x="303880" y="111474"/>
                  </a:lnTo>
                  <a:lnTo>
                    <a:pt x="303395" y="103910"/>
                  </a:lnTo>
                  <a:lnTo>
                    <a:pt x="300201" y="97321"/>
                  </a:lnTo>
                  <a:lnTo>
                    <a:pt x="294599" y="91597"/>
                  </a:lnTo>
                  <a:lnTo>
                    <a:pt x="172032" y="4509"/>
                  </a:lnTo>
                  <a:lnTo>
                    <a:pt x="164194" y="935"/>
                  </a:lnTo>
                  <a:lnTo>
                    <a:pt x="1560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07863" y="9276628"/>
              <a:ext cx="304165" cy="311785"/>
            </a:xfrm>
            <a:custGeom>
              <a:avLst/>
              <a:gdLst/>
              <a:ahLst/>
              <a:cxnLst/>
              <a:rect l="l" t="t" r="r" b="b"/>
              <a:pathLst>
                <a:path w="304164" h="311784">
                  <a:moveTo>
                    <a:pt x="0" y="178443"/>
                  </a:moveTo>
                  <a:lnTo>
                    <a:pt x="38521" y="205100"/>
                  </a:lnTo>
                  <a:lnTo>
                    <a:pt x="77044" y="231758"/>
                  </a:lnTo>
                  <a:lnTo>
                    <a:pt x="115566" y="258416"/>
                  </a:lnTo>
                  <a:lnTo>
                    <a:pt x="154088" y="285073"/>
                  </a:lnTo>
                  <a:lnTo>
                    <a:pt x="192610" y="311730"/>
                  </a:lnTo>
                  <a:lnTo>
                    <a:pt x="194709" y="303285"/>
                  </a:lnTo>
                  <a:lnTo>
                    <a:pt x="195600" y="294888"/>
                  </a:lnTo>
                  <a:lnTo>
                    <a:pt x="194818" y="286555"/>
                  </a:lnTo>
                  <a:lnTo>
                    <a:pt x="191894" y="278303"/>
                  </a:lnTo>
                  <a:lnTo>
                    <a:pt x="219259" y="238756"/>
                  </a:lnTo>
                  <a:lnTo>
                    <a:pt x="246625" y="199210"/>
                  </a:lnTo>
                  <a:lnTo>
                    <a:pt x="273990" y="159664"/>
                  </a:lnTo>
                  <a:lnTo>
                    <a:pt x="301355" y="120120"/>
                  </a:lnTo>
                  <a:lnTo>
                    <a:pt x="303880" y="111474"/>
                  </a:lnTo>
                  <a:lnTo>
                    <a:pt x="303395" y="103910"/>
                  </a:lnTo>
                  <a:lnTo>
                    <a:pt x="300201" y="97321"/>
                  </a:lnTo>
                  <a:lnTo>
                    <a:pt x="294599" y="91597"/>
                  </a:lnTo>
                  <a:lnTo>
                    <a:pt x="263957" y="69824"/>
                  </a:lnTo>
                  <a:lnTo>
                    <a:pt x="233316" y="48052"/>
                  </a:lnTo>
                  <a:lnTo>
                    <a:pt x="202675" y="26280"/>
                  </a:lnTo>
                  <a:lnTo>
                    <a:pt x="172032" y="4509"/>
                  </a:lnTo>
                  <a:lnTo>
                    <a:pt x="164194" y="935"/>
                  </a:lnTo>
                  <a:lnTo>
                    <a:pt x="156055" y="0"/>
                  </a:lnTo>
                  <a:lnTo>
                    <a:pt x="148044" y="2407"/>
                  </a:lnTo>
                  <a:lnTo>
                    <a:pt x="140587" y="8865"/>
                  </a:lnTo>
                  <a:lnTo>
                    <a:pt x="113027" y="47992"/>
                  </a:lnTo>
                  <a:lnTo>
                    <a:pt x="85879" y="87405"/>
                  </a:lnTo>
                  <a:lnTo>
                    <a:pt x="58731" y="126819"/>
                  </a:lnTo>
                  <a:lnTo>
                    <a:pt x="31169" y="165948"/>
                  </a:lnTo>
                  <a:lnTo>
                    <a:pt x="22764" y="165935"/>
                  </a:lnTo>
                  <a:lnTo>
                    <a:pt x="14902" y="168460"/>
                  </a:lnTo>
                  <a:lnTo>
                    <a:pt x="7381" y="172853"/>
                  </a:lnTo>
                  <a:lnTo>
                    <a:pt x="0" y="178443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35965" y="986946"/>
            <a:ext cx="710819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for.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87358" y="1499738"/>
            <a:ext cx="3289935" cy="68287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327660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NAME: </a:t>
            </a:r>
            <a:endParaRPr lang="en-GB" sz="1400" dirty="0">
              <a:solidFill>
                <a:srgbClr val="151616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327660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87358" y="2848077"/>
            <a:ext cx="1318260" cy="67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>
              <a:lnSpc>
                <a:spcPct val="1516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NAME: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87358" y="4273040"/>
            <a:ext cx="1318260" cy="67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>
              <a:lnSpc>
                <a:spcPct val="1516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NAME: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87358" y="5720722"/>
            <a:ext cx="5886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8510" y="6044153"/>
            <a:ext cx="13068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7358" y="6986358"/>
            <a:ext cx="1318260" cy="67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>
              <a:lnSpc>
                <a:spcPct val="1516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NAME: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87358" y="8882514"/>
            <a:ext cx="1318260" cy="67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>
              <a:lnSpc>
                <a:spcPct val="1516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NAME: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9374" y="1642671"/>
            <a:ext cx="17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9374" y="2780439"/>
            <a:ext cx="17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374" y="4118991"/>
            <a:ext cx="17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374" y="5430712"/>
            <a:ext cx="17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9374" y="6791073"/>
            <a:ext cx="17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9374" y="8375527"/>
            <a:ext cx="173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1040" y="2694239"/>
            <a:ext cx="2015129" cy="1261685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45071" y="1519836"/>
            <a:ext cx="2505909" cy="108596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57359" y="4134427"/>
            <a:ext cx="1799280" cy="1350266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 rot="18300000">
            <a:off x="1727024" y="9070002"/>
            <a:ext cx="349248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"/>
              </a:lnSpc>
            </a:pPr>
            <a:r>
              <a:rPr sz="400" spc="-175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4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4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140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845111" y="9558733"/>
            <a:ext cx="1191260" cy="1021080"/>
            <a:chOff x="845111" y="9558733"/>
            <a:chExt cx="1191260" cy="1021080"/>
          </a:xfrm>
        </p:grpSpPr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07910" y="9597379"/>
              <a:ext cx="687295" cy="76882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92705" y="9558733"/>
              <a:ext cx="227601" cy="17607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206068" y="10439582"/>
              <a:ext cx="788165" cy="6685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45108" y="10305983"/>
              <a:ext cx="1191260" cy="273685"/>
            </a:xfrm>
            <a:custGeom>
              <a:avLst/>
              <a:gdLst/>
              <a:ahLst/>
              <a:cxnLst/>
              <a:rect l="l" t="t" r="r" b="b"/>
              <a:pathLst>
                <a:path w="1191260" h="273684">
                  <a:moveTo>
                    <a:pt x="1191120" y="184480"/>
                  </a:moveTo>
                  <a:lnTo>
                    <a:pt x="299250" y="184480"/>
                  </a:lnTo>
                  <a:lnTo>
                    <a:pt x="299250" y="134112"/>
                  </a:lnTo>
                  <a:lnTo>
                    <a:pt x="110324" y="57023"/>
                  </a:lnTo>
                  <a:lnTo>
                    <a:pt x="128879" y="24460"/>
                  </a:lnTo>
                  <a:lnTo>
                    <a:pt x="72097" y="0"/>
                  </a:lnTo>
                  <a:lnTo>
                    <a:pt x="49085" y="35547"/>
                  </a:lnTo>
                  <a:lnTo>
                    <a:pt x="40944" y="32918"/>
                  </a:lnTo>
                  <a:lnTo>
                    <a:pt x="31242" y="184480"/>
                  </a:lnTo>
                  <a:lnTo>
                    <a:pt x="0" y="184480"/>
                  </a:lnTo>
                  <a:lnTo>
                    <a:pt x="0" y="273367"/>
                  </a:lnTo>
                  <a:lnTo>
                    <a:pt x="1191120" y="273367"/>
                  </a:lnTo>
                  <a:lnTo>
                    <a:pt x="1191120" y="1844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76354" y="10305981"/>
              <a:ext cx="268605" cy="184785"/>
            </a:xfrm>
            <a:custGeom>
              <a:avLst/>
              <a:gdLst/>
              <a:ahLst/>
              <a:cxnLst/>
              <a:rect l="l" t="t" r="r" b="b"/>
              <a:pathLst>
                <a:path w="268605" h="184784">
                  <a:moveTo>
                    <a:pt x="268009" y="134104"/>
                  </a:moveTo>
                  <a:lnTo>
                    <a:pt x="79085" y="57020"/>
                  </a:lnTo>
                  <a:lnTo>
                    <a:pt x="97643" y="24451"/>
                  </a:lnTo>
                  <a:lnTo>
                    <a:pt x="40860" y="0"/>
                  </a:lnTo>
                  <a:lnTo>
                    <a:pt x="17849" y="35539"/>
                  </a:lnTo>
                  <a:lnTo>
                    <a:pt x="9702" y="32912"/>
                  </a:lnTo>
                  <a:lnTo>
                    <a:pt x="0" y="184518"/>
                  </a:lnTo>
                  <a:lnTo>
                    <a:pt x="268009" y="184518"/>
                  </a:lnTo>
                  <a:lnTo>
                    <a:pt x="268009" y="13410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941466" y="9841772"/>
            <a:ext cx="410209" cy="23367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62230">
              <a:lnSpc>
                <a:spcPts val="790"/>
              </a:lnSpc>
              <a:spcBef>
                <a:spcPts val="175"/>
              </a:spcBef>
            </a:pP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DAMP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SPONGE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850953" y="10059109"/>
            <a:ext cx="218440" cy="347345"/>
          </a:xfrm>
          <a:custGeom>
            <a:avLst/>
            <a:gdLst/>
            <a:ahLst/>
            <a:cxnLst/>
            <a:rect l="l" t="t" r="r" b="b"/>
            <a:pathLst>
              <a:path w="218439" h="347345">
                <a:moveTo>
                  <a:pt x="210117" y="0"/>
                </a:moveTo>
                <a:lnTo>
                  <a:pt x="18929" y="308023"/>
                </a:lnTo>
                <a:lnTo>
                  <a:pt x="2592" y="297884"/>
                </a:lnTo>
                <a:lnTo>
                  <a:pt x="0" y="347140"/>
                </a:lnTo>
                <a:lnTo>
                  <a:pt x="42988" y="322959"/>
                </a:lnTo>
                <a:lnTo>
                  <a:pt x="26654" y="312821"/>
                </a:lnTo>
                <a:lnTo>
                  <a:pt x="217843" y="4795"/>
                </a:lnTo>
                <a:lnTo>
                  <a:pt x="210117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335844" y="559325"/>
            <a:ext cx="502031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331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17"/>
              </a:rPr>
              <a:t>https://technologystudent.com/elec1/stcomp1.htm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24143" y="3674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18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18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18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2920" y="3825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19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elec4.cdr</dc:title>
  <dc:creator>BY V.RYAN</dc:creator>
  <cp:keywords>ELECTRONICS STARTER QUESTIONS</cp:keywords>
  <cp:lastModifiedBy>Vincent RYan</cp:lastModifiedBy>
  <cp:revision>1</cp:revision>
  <dcterms:created xsi:type="dcterms:W3CDTF">2022-08-19T11:56:10Z</dcterms:created>
  <dcterms:modified xsi:type="dcterms:W3CDTF">2022-08-19T11:57:38Z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2022-08-19T00:00:00Z</vt:filetime>
  </property>
  <property fmtid="{D5CDD505-2E9C-101B-9397-08002B2CF9AE}" pid="5" name="Producer">
    <vt:lpwstr>Corel PDF Engine Version 19.1.0.419</vt:lpwstr>
  </property>
</Properties>
</file>