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hyperlink" Target="https://technologystudent.com/elec1/transis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66546" y="-64842"/>
            <a:ext cx="2176145" cy="529590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R="31750" algn="ctr">
              <a:lnSpc>
                <a:spcPct val="100000"/>
              </a:lnSpc>
              <a:spcBef>
                <a:spcPts val="1065"/>
              </a:spcBef>
            </a:pP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TRANSISTOR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©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2009-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2022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 of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699" y="839911"/>
            <a:ext cx="3944620" cy="840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 indent="-16700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79705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There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main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types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transistors.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they?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51616"/>
              </a:buClr>
              <a:buFont typeface="Arial"/>
              <a:buAutoNum type="arabicPeriod"/>
            </a:pP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151616"/>
              </a:buClr>
              <a:buFont typeface="Arial"/>
              <a:buAutoNum type="arabicPeriod"/>
            </a:pPr>
            <a:endParaRPr sz="1450" dirty="0">
              <a:latin typeface="Arial"/>
              <a:cs typeface="Arial"/>
            </a:endParaRPr>
          </a:p>
          <a:p>
            <a:pPr marL="173355" indent="-161290">
              <a:lnSpc>
                <a:spcPct val="100000"/>
              </a:lnSpc>
              <a:buAutoNum type="arabicPeriod"/>
              <a:tabLst>
                <a:tab pos="173990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transistor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regarded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699" y="1806318"/>
            <a:ext cx="4807585" cy="90424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760220">
              <a:lnSpc>
                <a:spcPct val="100000"/>
              </a:lnSpc>
              <a:spcBef>
                <a:spcPts val="71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(UNDERLINE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ANSWER)</a:t>
            </a:r>
            <a:endParaRPr sz="1200">
              <a:latin typeface="Arial"/>
              <a:cs typeface="Arial"/>
            </a:endParaRPr>
          </a:p>
          <a:p>
            <a:pPr marL="135890">
              <a:lnSpc>
                <a:spcPct val="100000"/>
              </a:lnSpc>
              <a:spcBef>
                <a:spcPts val="715"/>
              </a:spcBef>
              <a:tabLst>
                <a:tab pos="1538605" algn="l"/>
                <a:tab pos="2758440" algn="l"/>
                <a:tab pos="3855720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RESISTOR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SWITCH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DIODE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AMPLIFIER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transistor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legs/leads.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them.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30613" y="2155933"/>
            <a:ext cx="5956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RELAY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42494" y="2155933"/>
            <a:ext cx="4902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WIRE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0090" y="3055638"/>
            <a:ext cx="7372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1: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87365" y="3362485"/>
            <a:ext cx="2194560" cy="0"/>
          </a:xfrm>
          <a:custGeom>
            <a:avLst/>
            <a:gdLst/>
            <a:ahLst/>
            <a:cxnLst/>
            <a:rect l="l" t="t" r="r" b="b"/>
            <a:pathLst>
              <a:path w="2194560">
                <a:moveTo>
                  <a:pt x="0" y="0"/>
                </a:moveTo>
                <a:lnTo>
                  <a:pt x="2193998" y="0"/>
                </a:lnTo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950132" y="3055638"/>
            <a:ext cx="7372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2: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27408" y="3362485"/>
            <a:ext cx="2194560" cy="0"/>
          </a:xfrm>
          <a:custGeom>
            <a:avLst/>
            <a:gdLst/>
            <a:ahLst/>
            <a:cxnLst/>
            <a:rect l="l" t="t" r="r" b="b"/>
            <a:pathLst>
              <a:path w="2194559">
                <a:moveTo>
                  <a:pt x="0" y="0"/>
                </a:moveTo>
                <a:lnTo>
                  <a:pt x="2193998" y="0"/>
                </a:lnTo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98803" y="3994092"/>
            <a:ext cx="2194560" cy="0"/>
          </a:xfrm>
          <a:custGeom>
            <a:avLst/>
            <a:gdLst/>
            <a:ahLst/>
            <a:cxnLst/>
            <a:rect l="l" t="t" r="r" b="b"/>
            <a:pathLst>
              <a:path w="2194560">
                <a:moveTo>
                  <a:pt x="0" y="0"/>
                </a:moveTo>
                <a:lnTo>
                  <a:pt x="2193997" y="0"/>
                </a:lnTo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60226" y="3687243"/>
            <a:ext cx="4057650" cy="854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1345" algn="ctr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3: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symbol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opposite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legs/leads.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047635" y="4210167"/>
            <a:ext cx="1261110" cy="1697989"/>
            <a:chOff x="5047635" y="4210167"/>
            <a:chExt cx="1261110" cy="1697989"/>
          </a:xfrm>
        </p:grpSpPr>
        <p:sp>
          <p:nvSpPr>
            <p:cNvPr id="15" name="object 15"/>
            <p:cNvSpPr/>
            <p:nvPr/>
          </p:nvSpPr>
          <p:spPr>
            <a:xfrm>
              <a:off x="5501018" y="4600634"/>
              <a:ext cx="801370" cy="822325"/>
            </a:xfrm>
            <a:custGeom>
              <a:avLst/>
              <a:gdLst/>
              <a:ahLst/>
              <a:cxnLst/>
              <a:rect l="l" t="t" r="r" b="b"/>
              <a:pathLst>
                <a:path w="801370" h="822325">
                  <a:moveTo>
                    <a:pt x="400616" y="0"/>
                  </a:moveTo>
                  <a:lnTo>
                    <a:pt x="447336" y="2764"/>
                  </a:lnTo>
                  <a:lnTo>
                    <a:pt x="492473" y="10851"/>
                  </a:lnTo>
                  <a:lnTo>
                    <a:pt x="535726" y="23952"/>
                  </a:lnTo>
                  <a:lnTo>
                    <a:pt x="576796" y="41760"/>
                  </a:lnTo>
                  <a:lnTo>
                    <a:pt x="615380" y="63966"/>
                  </a:lnTo>
                  <a:lnTo>
                    <a:pt x="651179" y="90261"/>
                  </a:lnTo>
                  <a:lnTo>
                    <a:pt x="683893" y="120339"/>
                  </a:lnTo>
                  <a:lnTo>
                    <a:pt x="713220" y="153889"/>
                  </a:lnTo>
                  <a:lnTo>
                    <a:pt x="738860" y="190604"/>
                  </a:lnTo>
                  <a:lnTo>
                    <a:pt x="760512" y="230176"/>
                  </a:lnTo>
                  <a:lnTo>
                    <a:pt x="777876" y="272296"/>
                  </a:lnTo>
                  <a:lnTo>
                    <a:pt x="790650" y="316656"/>
                  </a:lnTo>
                  <a:lnTo>
                    <a:pt x="798536" y="362948"/>
                  </a:lnTo>
                  <a:lnTo>
                    <a:pt x="801231" y="410864"/>
                  </a:lnTo>
                  <a:lnTo>
                    <a:pt x="798536" y="458779"/>
                  </a:lnTo>
                  <a:lnTo>
                    <a:pt x="790650" y="505072"/>
                  </a:lnTo>
                  <a:lnTo>
                    <a:pt x="777876" y="549432"/>
                  </a:lnTo>
                  <a:lnTo>
                    <a:pt x="760512" y="591553"/>
                  </a:lnTo>
                  <a:lnTo>
                    <a:pt x="738860" y="631125"/>
                  </a:lnTo>
                  <a:lnTo>
                    <a:pt x="713220" y="667841"/>
                  </a:lnTo>
                  <a:lnTo>
                    <a:pt x="683893" y="701392"/>
                  </a:lnTo>
                  <a:lnTo>
                    <a:pt x="651179" y="731469"/>
                  </a:lnTo>
                  <a:lnTo>
                    <a:pt x="615380" y="757765"/>
                  </a:lnTo>
                  <a:lnTo>
                    <a:pt x="576796" y="779971"/>
                  </a:lnTo>
                  <a:lnTo>
                    <a:pt x="535726" y="797779"/>
                  </a:lnTo>
                  <a:lnTo>
                    <a:pt x="492473" y="810881"/>
                  </a:lnTo>
                  <a:lnTo>
                    <a:pt x="447336" y="818968"/>
                  </a:lnTo>
                  <a:lnTo>
                    <a:pt x="400616" y="821733"/>
                  </a:lnTo>
                  <a:lnTo>
                    <a:pt x="353896" y="818968"/>
                  </a:lnTo>
                  <a:lnTo>
                    <a:pt x="308759" y="810881"/>
                  </a:lnTo>
                  <a:lnTo>
                    <a:pt x="265505" y="797779"/>
                  </a:lnTo>
                  <a:lnTo>
                    <a:pt x="224436" y="779971"/>
                  </a:lnTo>
                  <a:lnTo>
                    <a:pt x="185851" y="757765"/>
                  </a:lnTo>
                  <a:lnTo>
                    <a:pt x="150051" y="731469"/>
                  </a:lnTo>
                  <a:lnTo>
                    <a:pt x="117338" y="701392"/>
                  </a:lnTo>
                  <a:lnTo>
                    <a:pt x="88011" y="667841"/>
                  </a:lnTo>
                  <a:lnTo>
                    <a:pt x="62371" y="631125"/>
                  </a:lnTo>
                  <a:lnTo>
                    <a:pt x="40719" y="591553"/>
                  </a:lnTo>
                  <a:lnTo>
                    <a:pt x="23355" y="549432"/>
                  </a:lnTo>
                  <a:lnTo>
                    <a:pt x="10580" y="505072"/>
                  </a:lnTo>
                  <a:lnTo>
                    <a:pt x="2695" y="458779"/>
                  </a:lnTo>
                  <a:lnTo>
                    <a:pt x="0" y="410864"/>
                  </a:lnTo>
                  <a:lnTo>
                    <a:pt x="2695" y="362948"/>
                  </a:lnTo>
                  <a:lnTo>
                    <a:pt x="10580" y="316656"/>
                  </a:lnTo>
                  <a:lnTo>
                    <a:pt x="23355" y="272296"/>
                  </a:lnTo>
                  <a:lnTo>
                    <a:pt x="40719" y="230176"/>
                  </a:lnTo>
                  <a:lnTo>
                    <a:pt x="62371" y="190604"/>
                  </a:lnTo>
                  <a:lnTo>
                    <a:pt x="88011" y="153889"/>
                  </a:lnTo>
                  <a:lnTo>
                    <a:pt x="117338" y="120339"/>
                  </a:lnTo>
                  <a:lnTo>
                    <a:pt x="150051" y="90261"/>
                  </a:lnTo>
                  <a:lnTo>
                    <a:pt x="185851" y="63966"/>
                  </a:lnTo>
                  <a:lnTo>
                    <a:pt x="224436" y="41760"/>
                  </a:lnTo>
                  <a:lnTo>
                    <a:pt x="265505" y="23952"/>
                  </a:lnTo>
                  <a:lnTo>
                    <a:pt x="308759" y="10851"/>
                  </a:lnTo>
                  <a:lnTo>
                    <a:pt x="353896" y="2764"/>
                  </a:lnTo>
                  <a:lnTo>
                    <a:pt x="400616" y="0"/>
                  </a:lnTo>
                  <a:close/>
                </a:path>
                <a:path w="801370" h="822325">
                  <a:moveTo>
                    <a:pt x="65532" y="189906"/>
                  </a:moveTo>
                  <a:lnTo>
                    <a:pt x="65532" y="626057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556081" y="4630709"/>
              <a:ext cx="509270" cy="755650"/>
            </a:xfrm>
            <a:custGeom>
              <a:avLst/>
              <a:gdLst/>
              <a:ahLst/>
              <a:cxnLst/>
              <a:rect l="l" t="t" r="r" b="b"/>
              <a:pathLst>
                <a:path w="509270" h="755650">
                  <a:moveTo>
                    <a:pt x="442973" y="712593"/>
                  </a:moveTo>
                  <a:lnTo>
                    <a:pt x="422910" y="738597"/>
                  </a:lnTo>
                  <a:lnTo>
                    <a:pt x="508904" y="755437"/>
                  </a:lnTo>
                  <a:lnTo>
                    <a:pt x="489410" y="715096"/>
                  </a:lnTo>
                  <a:lnTo>
                    <a:pt x="446217" y="715096"/>
                  </a:lnTo>
                  <a:lnTo>
                    <a:pt x="442973" y="712593"/>
                  </a:lnTo>
                  <a:close/>
                </a:path>
                <a:path w="509270" h="755650">
                  <a:moveTo>
                    <a:pt x="450733" y="702534"/>
                  </a:moveTo>
                  <a:lnTo>
                    <a:pt x="442973" y="712593"/>
                  </a:lnTo>
                  <a:lnTo>
                    <a:pt x="446217" y="715096"/>
                  </a:lnTo>
                  <a:lnTo>
                    <a:pt x="453978" y="705037"/>
                  </a:lnTo>
                  <a:lnTo>
                    <a:pt x="450733" y="702534"/>
                  </a:lnTo>
                  <a:close/>
                </a:path>
                <a:path w="509270" h="755650">
                  <a:moveTo>
                    <a:pt x="470783" y="676548"/>
                  </a:moveTo>
                  <a:lnTo>
                    <a:pt x="450733" y="702534"/>
                  </a:lnTo>
                  <a:lnTo>
                    <a:pt x="453978" y="705037"/>
                  </a:lnTo>
                  <a:lnTo>
                    <a:pt x="446217" y="715096"/>
                  </a:lnTo>
                  <a:lnTo>
                    <a:pt x="489410" y="715096"/>
                  </a:lnTo>
                  <a:lnTo>
                    <a:pt x="470783" y="676548"/>
                  </a:lnTo>
                  <a:close/>
                </a:path>
                <a:path w="509270" h="755650">
                  <a:moveTo>
                    <a:pt x="20939" y="370926"/>
                  </a:moveTo>
                  <a:lnTo>
                    <a:pt x="14296" y="375940"/>
                  </a:lnTo>
                  <a:lnTo>
                    <a:pt x="6639" y="375940"/>
                  </a:lnTo>
                  <a:lnTo>
                    <a:pt x="442973" y="712593"/>
                  </a:lnTo>
                  <a:lnTo>
                    <a:pt x="450733" y="702534"/>
                  </a:lnTo>
                  <a:lnTo>
                    <a:pt x="27437" y="375940"/>
                  </a:lnTo>
                  <a:lnTo>
                    <a:pt x="14296" y="375940"/>
                  </a:lnTo>
                  <a:lnTo>
                    <a:pt x="27386" y="375900"/>
                  </a:lnTo>
                  <a:lnTo>
                    <a:pt x="20939" y="370926"/>
                  </a:lnTo>
                  <a:close/>
                </a:path>
                <a:path w="509270" h="755650">
                  <a:moveTo>
                    <a:pt x="14349" y="365842"/>
                  </a:moveTo>
                  <a:lnTo>
                    <a:pt x="6588" y="375900"/>
                  </a:lnTo>
                  <a:lnTo>
                    <a:pt x="14296" y="375940"/>
                  </a:lnTo>
                  <a:lnTo>
                    <a:pt x="20939" y="370926"/>
                  </a:lnTo>
                  <a:lnTo>
                    <a:pt x="14349" y="365842"/>
                  </a:lnTo>
                  <a:close/>
                </a:path>
                <a:path w="509270" h="755650">
                  <a:moveTo>
                    <a:pt x="6642" y="365803"/>
                  </a:moveTo>
                  <a:lnTo>
                    <a:pt x="0" y="370817"/>
                  </a:lnTo>
                  <a:lnTo>
                    <a:pt x="6588" y="375900"/>
                  </a:lnTo>
                  <a:lnTo>
                    <a:pt x="6642" y="365803"/>
                  </a:lnTo>
                  <a:close/>
                </a:path>
                <a:path w="509270" h="755650">
                  <a:moveTo>
                    <a:pt x="491357" y="0"/>
                  </a:moveTo>
                  <a:lnTo>
                    <a:pt x="6642" y="365803"/>
                  </a:lnTo>
                  <a:lnTo>
                    <a:pt x="6588" y="375900"/>
                  </a:lnTo>
                  <a:lnTo>
                    <a:pt x="14349" y="365842"/>
                  </a:lnTo>
                  <a:lnTo>
                    <a:pt x="27676" y="365842"/>
                  </a:lnTo>
                  <a:lnTo>
                    <a:pt x="499010" y="10137"/>
                  </a:lnTo>
                  <a:lnTo>
                    <a:pt x="491357" y="0"/>
                  </a:lnTo>
                  <a:close/>
                </a:path>
                <a:path w="509270" h="755650">
                  <a:moveTo>
                    <a:pt x="27676" y="365842"/>
                  </a:moveTo>
                  <a:lnTo>
                    <a:pt x="14349" y="365842"/>
                  </a:lnTo>
                  <a:lnTo>
                    <a:pt x="20939" y="370926"/>
                  </a:lnTo>
                  <a:lnTo>
                    <a:pt x="27676" y="36584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47635" y="4210167"/>
              <a:ext cx="1016000" cy="1697989"/>
            </a:xfrm>
            <a:custGeom>
              <a:avLst/>
              <a:gdLst/>
              <a:ahLst/>
              <a:cxnLst/>
              <a:rect l="l" t="t" r="r" b="b"/>
              <a:pathLst>
                <a:path w="1016000" h="1697989">
                  <a:moveTo>
                    <a:pt x="514889" y="786189"/>
                  </a:moveTo>
                  <a:lnTo>
                    <a:pt x="0" y="786189"/>
                  </a:lnTo>
                </a:path>
                <a:path w="1016000" h="1697989">
                  <a:moveTo>
                    <a:pt x="994953" y="424403"/>
                  </a:moveTo>
                  <a:lnTo>
                    <a:pt x="994953" y="0"/>
                  </a:lnTo>
                </a:path>
                <a:path w="1016000" h="1697989">
                  <a:moveTo>
                    <a:pt x="1015827" y="1175806"/>
                  </a:moveTo>
                  <a:lnTo>
                    <a:pt x="1015827" y="1697795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559916" y="6748227"/>
            <a:ext cx="3389629" cy="2889250"/>
            <a:chOff x="559916" y="6748227"/>
            <a:chExt cx="3389629" cy="2889250"/>
          </a:xfrm>
        </p:grpSpPr>
        <p:sp>
          <p:nvSpPr>
            <p:cNvPr id="19" name="object 19"/>
            <p:cNvSpPr/>
            <p:nvPr/>
          </p:nvSpPr>
          <p:spPr>
            <a:xfrm>
              <a:off x="3561462" y="6926007"/>
              <a:ext cx="0" cy="1681480"/>
            </a:xfrm>
            <a:custGeom>
              <a:avLst/>
              <a:gdLst/>
              <a:ahLst/>
              <a:cxnLst/>
              <a:rect l="l" t="t" r="r" b="b"/>
              <a:pathLst>
                <a:path h="1681479">
                  <a:moveTo>
                    <a:pt x="0" y="811119"/>
                  </a:moveTo>
                  <a:lnTo>
                    <a:pt x="0" y="1681267"/>
                  </a:lnTo>
                </a:path>
                <a:path h="1681479">
                  <a:moveTo>
                    <a:pt x="0" y="0"/>
                  </a:moveTo>
                  <a:lnTo>
                    <a:pt x="0" y="35827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961391" y="6904213"/>
              <a:ext cx="488950" cy="2081530"/>
            </a:xfrm>
            <a:custGeom>
              <a:avLst/>
              <a:gdLst/>
              <a:ahLst/>
              <a:cxnLst/>
              <a:rect l="l" t="t" r="r" b="b"/>
              <a:pathLst>
                <a:path w="488950" h="2081529">
                  <a:moveTo>
                    <a:pt x="0" y="1945886"/>
                  </a:moveTo>
                  <a:lnTo>
                    <a:pt x="488491" y="1945886"/>
                  </a:lnTo>
                </a:path>
                <a:path w="488950" h="2081529">
                  <a:moveTo>
                    <a:pt x="35" y="0"/>
                  </a:moveTo>
                  <a:lnTo>
                    <a:pt x="35" y="2081372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57554" y="6913000"/>
              <a:ext cx="2362200" cy="0"/>
            </a:xfrm>
            <a:custGeom>
              <a:avLst/>
              <a:gdLst/>
              <a:ahLst/>
              <a:cxnLst/>
              <a:rect l="l" t="t" r="r" b="b"/>
              <a:pathLst>
                <a:path w="2362200">
                  <a:moveTo>
                    <a:pt x="0" y="0"/>
                  </a:moveTo>
                  <a:lnTo>
                    <a:pt x="2361942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4658" y="6860104"/>
              <a:ext cx="93357" cy="9335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9916" y="6860104"/>
              <a:ext cx="93358" cy="93357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06322" y="6860104"/>
              <a:ext cx="93357" cy="93357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650109" y="6751400"/>
              <a:ext cx="845819" cy="161925"/>
            </a:xfrm>
            <a:custGeom>
              <a:avLst/>
              <a:gdLst/>
              <a:ahLst/>
              <a:cxnLst/>
              <a:rect l="l" t="t" r="r" b="b"/>
              <a:pathLst>
                <a:path w="845819" h="161925">
                  <a:moveTo>
                    <a:pt x="0" y="161599"/>
                  </a:moveTo>
                  <a:lnTo>
                    <a:pt x="621536" y="161599"/>
                  </a:lnTo>
                </a:path>
                <a:path w="845819" h="161925">
                  <a:moveTo>
                    <a:pt x="609105" y="161599"/>
                  </a:moveTo>
                  <a:lnTo>
                    <a:pt x="845291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392712" y="8047425"/>
              <a:ext cx="332105" cy="211454"/>
            </a:xfrm>
            <a:custGeom>
              <a:avLst/>
              <a:gdLst/>
              <a:ahLst/>
              <a:cxnLst/>
              <a:rect l="l" t="t" r="r" b="b"/>
              <a:pathLst>
                <a:path w="332104" h="211454">
                  <a:moveTo>
                    <a:pt x="332084" y="0"/>
                  </a:moveTo>
                  <a:lnTo>
                    <a:pt x="0" y="0"/>
                  </a:lnTo>
                  <a:lnTo>
                    <a:pt x="166042" y="211326"/>
                  </a:lnTo>
                  <a:lnTo>
                    <a:pt x="3320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392712" y="8047425"/>
              <a:ext cx="332105" cy="213995"/>
            </a:xfrm>
            <a:custGeom>
              <a:avLst/>
              <a:gdLst/>
              <a:ahLst/>
              <a:cxnLst/>
              <a:rect l="l" t="t" r="r" b="b"/>
              <a:pathLst>
                <a:path w="332104" h="213995">
                  <a:moveTo>
                    <a:pt x="166042" y="211326"/>
                  </a:moveTo>
                  <a:lnTo>
                    <a:pt x="332084" y="0"/>
                  </a:lnTo>
                  <a:lnTo>
                    <a:pt x="0" y="0"/>
                  </a:lnTo>
                  <a:lnTo>
                    <a:pt x="166042" y="211326"/>
                  </a:lnTo>
                  <a:close/>
                </a:path>
                <a:path w="332104" h="213995">
                  <a:moveTo>
                    <a:pt x="254807" y="213465"/>
                  </a:moveTo>
                  <a:lnTo>
                    <a:pt x="77320" y="213465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66784" y="8157679"/>
              <a:ext cx="182149" cy="23730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961427" y="9438429"/>
              <a:ext cx="0" cy="161290"/>
            </a:xfrm>
            <a:custGeom>
              <a:avLst/>
              <a:gdLst/>
              <a:ahLst/>
              <a:cxnLst/>
              <a:rect l="l" t="t" r="r" b="b"/>
              <a:pathLst>
                <a:path h="161290">
                  <a:moveTo>
                    <a:pt x="0" y="0"/>
                  </a:moveTo>
                  <a:lnTo>
                    <a:pt x="0" y="161052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75520" y="9598053"/>
              <a:ext cx="3344545" cy="0"/>
            </a:xfrm>
            <a:custGeom>
              <a:avLst/>
              <a:gdLst/>
              <a:ahLst/>
              <a:cxnLst/>
              <a:rect l="l" t="t" r="r" b="b"/>
              <a:pathLst>
                <a:path w="3344545">
                  <a:moveTo>
                    <a:pt x="0" y="0"/>
                  </a:moveTo>
                  <a:lnTo>
                    <a:pt x="3343976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874282" y="8985586"/>
              <a:ext cx="166370" cy="453390"/>
            </a:xfrm>
            <a:custGeom>
              <a:avLst/>
              <a:gdLst/>
              <a:ahLst/>
              <a:cxnLst/>
              <a:rect l="l" t="t" r="r" b="b"/>
              <a:pathLst>
                <a:path w="166369" h="453390">
                  <a:moveTo>
                    <a:pt x="166042" y="0"/>
                  </a:moveTo>
                  <a:lnTo>
                    <a:pt x="0" y="0"/>
                  </a:lnTo>
                  <a:lnTo>
                    <a:pt x="0" y="452843"/>
                  </a:lnTo>
                  <a:lnTo>
                    <a:pt x="166042" y="452843"/>
                  </a:lnTo>
                  <a:lnTo>
                    <a:pt x="166042" y="0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874282" y="8985586"/>
              <a:ext cx="1673860" cy="573405"/>
            </a:xfrm>
            <a:custGeom>
              <a:avLst/>
              <a:gdLst/>
              <a:ahLst/>
              <a:cxnLst/>
              <a:rect l="l" t="t" r="r" b="b"/>
              <a:pathLst>
                <a:path w="1673860" h="573404">
                  <a:moveTo>
                    <a:pt x="0" y="0"/>
                  </a:moveTo>
                  <a:lnTo>
                    <a:pt x="166042" y="0"/>
                  </a:lnTo>
                  <a:lnTo>
                    <a:pt x="166042" y="452843"/>
                  </a:lnTo>
                  <a:lnTo>
                    <a:pt x="0" y="452843"/>
                  </a:lnTo>
                  <a:lnTo>
                    <a:pt x="0" y="0"/>
                  </a:lnTo>
                  <a:close/>
                </a:path>
                <a:path w="1673860" h="573404">
                  <a:moveTo>
                    <a:pt x="1673236" y="106616"/>
                  </a:moveTo>
                  <a:lnTo>
                    <a:pt x="1673236" y="573389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902727" y="8850099"/>
              <a:ext cx="395605" cy="0"/>
            </a:xfrm>
            <a:custGeom>
              <a:avLst/>
              <a:gdLst/>
              <a:ahLst/>
              <a:cxnLst/>
              <a:rect l="l" t="t" r="r" b="b"/>
              <a:pathLst>
                <a:path w="395604">
                  <a:moveTo>
                    <a:pt x="0" y="0"/>
                  </a:moveTo>
                  <a:lnTo>
                    <a:pt x="395437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229484" y="7928975"/>
              <a:ext cx="506730" cy="1164590"/>
            </a:xfrm>
            <a:custGeom>
              <a:avLst/>
              <a:gdLst/>
              <a:ahLst/>
              <a:cxnLst/>
              <a:rect l="l" t="t" r="r" b="b"/>
              <a:pathLst>
                <a:path w="506729" h="1164590">
                  <a:moveTo>
                    <a:pt x="253343" y="657630"/>
                  </a:moveTo>
                  <a:lnTo>
                    <a:pt x="298880" y="661711"/>
                  </a:lnTo>
                  <a:lnTo>
                    <a:pt x="341740" y="673479"/>
                  </a:lnTo>
                  <a:lnTo>
                    <a:pt x="381207" y="692218"/>
                  </a:lnTo>
                  <a:lnTo>
                    <a:pt x="416565" y="717212"/>
                  </a:lnTo>
                  <a:lnTo>
                    <a:pt x="447099" y="747747"/>
                  </a:lnTo>
                  <a:lnTo>
                    <a:pt x="472093" y="783105"/>
                  </a:lnTo>
                  <a:lnTo>
                    <a:pt x="490832" y="822572"/>
                  </a:lnTo>
                  <a:lnTo>
                    <a:pt x="502600" y="865433"/>
                  </a:lnTo>
                  <a:lnTo>
                    <a:pt x="506681" y="910972"/>
                  </a:lnTo>
                  <a:lnTo>
                    <a:pt x="502600" y="956510"/>
                  </a:lnTo>
                  <a:lnTo>
                    <a:pt x="490832" y="999370"/>
                  </a:lnTo>
                  <a:lnTo>
                    <a:pt x="472093" y="1038837"/>
                  </a:lnTo>
                  <a:lnTo>
                    <a:pt x="447099" y="1074195"/>
                  </a:lnTo>
                  <a:lnTo>
                    <a:pt x="416565" y="1104729"/>
                  </a:lnTo>
                  <a:lnTo>
                    <a:pt x="381207" y="1129723"/>
                  </a:lnTo>
                  <a:lnTo>
                    <a:pt x="341740" y="1148462"/>
                  </a:lnTo>
                  <a:lnTo>
                    <a:pt x="298880" y="1160230"/>
                  </a:lnTo>
                  <a:lnTo>
                    <a:pt x="253343" y="1164311"/>
                  </a:lnTo>
                  <a:lnTo>
                    <a:pt x="207804" y="1160230"/>
                  </a:lnTo>
                  <a:lnTo>
                    <a:pt x="164943" y="1148462"/>
                  </a:lnTo>
                  <a:lnTo>
                    <a:pt x="125475" y="1129723"/>
                  </a:lnTo>
                  <a:lnTo>
                    <a:pt x="90117" y="1104729"/>
                  </a:lnTo>
                  <a:lnTo>
                    <a:pt x="59582" y="1074195"/>
                  </a:lnTo>
                  <a:lnTo>
                    <a:pt x="34588" y="1038837"/>
                  </a:lnTo>
                  <a:lnTo>
                    <a:pt x="15849" y="999370"/>
                  </a:lnTo>
                  <a:lnTo>
                    <a:pt x="4081" y="956510"/>
                  </a:lnTo>
                  <a:lnTo>
                    <a:pt x="0" y="910972"/>
                  </a:lnTo>
                  <a:lnTo>
                    <a:pt x="4081" y="865433"/>
                  </a:lnTo>
                  <a:lnTo>
                    <a:pt x="15849" y="822572"/>
                  </a:lnTo>
                  <a:lnTo>
                    <a:pt x="34588" y="783105"/>
                  </a:lnTo>
                  <a:lnTo>
                    <a:pt x="59582" y="747747"/>
                  </a:lnTo>
                  <a:lnTo>
                    <a:pt x="90117" y="717212"/>
                  </a:lnTo>
                  <a:lnTo>
                    <a:pt x="125475" y="692218"/>
                  </a:lnTo>
                  <a:lnTo>
                    <a:pt x="164943" y="673479"/>
                  </a:lnTo>
                  <a:lnTo>
                    <a:pt x="207804" y="661711"/>
                  </a:lnTo>
                  <a:lnTo>
                    <a:pt x="253343" y="657630"/>
                  </a:lnTo>
                  <a:close/>
                </a:path>
                <a:path w="506729" h="1164590">
                  <a:moveTo>
                    <a:pt x="328222" y="0"/>
                  </a:moveTo>
                  <a:lnTo>
                    <a:pt x="375404" y="6340"/>
                  </a:lnTo>
                  <a:lnTo>
                    <a:pt x="417802" y="24232"/>
                  </a:lnTo>
                  <a:lnTo>
                    <a:pt x="453724" y="51985"/>
                  </a:lnTo>
                  <a:lnTo>
                    <a:pt x="481477" y="87906"/>
                  </a:lnTo>
                  <a:lnTo>
                    <a:pt x="499369" y="130304"/>
                  </a:lnTo>
                  <a:lnTo>
                    <a:pt x="505710" y="177486"/>
                  </a:lnTo>
                  <a:lnTo>
                    <a:pt x="499369" y="224668"/>
                  </a:lnTo>
                  <a:lnTo>
                    <a:pt x="481477" y="267066"/>
                  </a:lnTo>
                  <a:lnTo>
                    <a:pt x="453724" y="302988"/>
                  </a:lnTo>
                  <a:lnTo>
                    <a:pt x="417802" y="330741"/>
                  </a:lnTo>
                  <a:lnTo>
                    <a:pt x="375404" y="348633"/>
                  </a:lnTo>
                  <a:lnTo>
                    <a:pt x="328222" y="354973"/>
                  </a:lnTo>
                  <a:lnTo>
                    <a:pt x="281040" y="348633"/>
                  </a:lnTo>
                  <a:lnTo>
                    <a:pt x="238643" y="330741"/>
                  </a:lnTo>
                  <a:lnTo>
                    <a:pt x="202722" y="302988"/>
                  </a:lnTo>
                  <a:lnTo>
                    <a:pt x="174969" y="267066"/>
                  </a:lnTo>
                  <a:lnTo>
                    <a:pt x="157076" y="224668"/>
                  </a:lnTo>
                  <a:lnTo>
                    <a:pt x="150736" y="177486"/>
                  </a:lnTo>
                  <a:lnTo>
                    <a:pt x="157076" y="130304"/>
                  </a:lnTo>
                  <a:lnTo>
                    <a:pt x="174969" y="87906"/>
                  </a:lnTo>
                  <a:lnTo>
                    <a:pt x="202722" y="51985"/>
                  </a:lnTo>
                  <a:lnTo>
                    <a:pt x="238643" y="24232"/>
                  </a:lnTo>
                  <a:lnTo>
                    <a:pt x="281040" y="6340"/>
                  </a:lnTo>
                  <a:lnTo>
                    <a:pt x="328222" y="0"/>
                  </a:lnTo>
                  <a:close/>
                </a:path>
                <a:path w="506729" h="1164590">
                  <a:moveTo>
                    <a:pt x="74656" y="834364"/>
                  </a:moveTo>
                  <a:lnTo>
                    <a:pt x="74656" y="992012"/>
                  </a:lnTo>
                </a:path>
                <a:path w="506729" h="1164590">
                  <a:moveTo>
                    <a:pt x="340729" y="677562"/>
                  </a:moveTo>
                  <a:lnTo>
                    <a:pt x="75610" y="922496"/>
                  </a:lnTo>
                </a:path>
                <a:path w="506729" h="1164590">
                  <a:moveTo>
                    <a:pt x="75610" y="922496"/>
                  </a:moveTo>
                  <a:lnTo>
                    <a:pt x="327869" y="1148878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489728" y="9012319"/>
              <a:ext cx="67945" cy="66040"/>
            </a:xfrm>
            <a:custGeom>
              <a:avLst/>
              <a:gdLst/>
              <a:ahLst/>
              <a:cxnLst/>
              <a:rect l="l" t="t" r="r" b="b"/>
              <a:pathLst>
                <a:path w="67945" h="66040">
                  <a:moveTo>
                    <a:pt x="44700" y="0"/>
                  </a:moveTo>
                  <a:lnTo>
                    <a:pt x="0" y="49809"/>
                  </a:lnTo>
                  <a:lnTo>
                    <a:pt x="67624" y="65534"/>
                  </a:lnTo>
                  <a:lnTo>
                    <a:pt x="4470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20292" y="9549396"/>
              <a:ext cx="67722" cy="67722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2449883" y="8754292"/>
              <a:ext cx="453390" cy="166370"/>
            </a:xfrm>
            <a:custGeom>
              <a:avLst/>
              <a:gdLst/>
              <a:ahLst/>
              <a:cxnLst/>
              <a:rect l="l" t="t" r="r" b="b"/>
              <a:pathLst>
                <a:path w="453389" h="166370">
                  <a:moveTo>
                    <a:pt x="452843" y="0"/>
                  </a:moveTo>
                  <a:lnTo>
                    <a:pt x="0" y="0"/>
                  </a:lnTo>
                  <a:lnTo>
                    <a:pt x="0" y="166043"/>
                  </a:lnTo>
                  <a:lnTo>
                    <a:pt x="452843" y="166043"/>
                  </a:lnTo>
                  <a:lnTo>
                    <a:pt x="452843" y="0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449883" y="8754292"/>
              <a:ext cx="453390" cy="166370"/>
            </a:xfrm>
            <a:custGeom>
              <a:avLst/>
              <a:gdLst/>
              <a:ahLst/>
              <a:cxnLst/>
              <a:rect l="l" t="t" r="r" b="b"/>
              <a:pathLst>
                <a:path w="453389" h="166370">
                  <a:moveTo>
                    <a:pt x="0" y="166043"/>
                  </a:moveTo>
                  <a:lnTo>
                    <a:pt x="0" y="0"/>
                  </a:lnTo>
                  <a:lnTo>
                    <a:pt x="452843" y="0"/>
                  </a:lnTo>
                  <a:lnTo>
                    <a:pt x="452843" y="166043"/>
                  </a:lnTo>
                  <a:lnTo>
                    <a:pt x="0" y="16604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9730" y="6860104"/>
              <a:ext cx="93357" cy="93357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09765" y="6860104"/>
              <a:ext cx="93357" cy="9335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59916" y="9543705"/>
              <a:ext cx="93358" cy="93358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09730" y="9543705"/>
              <a:ext cx="93357" cy="93358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3484443" y="7284282"/>
              <a:ext cx="166370" cy="453390"/>
            </a:xfrm>
            <a:custGeom>
              <a:avLst/>
              <a:gdLst/>
              <a:ahLst/>
              <a:cxnLst/>
              <a:rect l="l" t="t" r="r" b="b"/>
              <a:pathLst>
                <a:path w="166370" h="453390">
                  <a:moveTo>
                    <a:pt x="166043" y="0"/>
                  </a:moveTo>
                  <a:lnTo>
                    <a:pt x="0" y="0"/>
                  </a:lnTo>
                  <a:lnTo>
                    <a:pt x="0" y="452845"/>
                  </a:lnTo>
                  <a:lnTo>
                    <a:pt x="166043" y="452845"/>
                  </a:lnTo>
                  <a:lnTo>
                    <a:pt x="166043" y="0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484443" y="7284282"/>
              <a:ext cx="166370" cy="453390"/>
            </a:xfrm>
            <a:custGeom>
              <a:avLst/>
              <a:gdLst/>
              <a:ahLst/>
              <a:cxnLst/>
              <a:rect l="l" t="t" r="r" b="b"/>
              <a:pathLst>
                <a:path w="166370" h="453390">
                  <a:moveTo>
                    <a:pt x="0" y="0"/>
                  </a:moveTo>
                  <a:lnTo>
                    <a:pt x="166043" y="0"/>
                  </a:lnTo>
                  <a:lnTo>
                    <a:pt x="166043" y="452845"/>
                  </a:lnTo>
                  <a:lnTo>
                    <a:pt x="0" y="45284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1621026" y="7409023"/>
            <a:ext cx="1861820" cy="1903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8463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680R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 marL="1447165">
              <a:lnSpc>
                <a:spcPct val="100000"/>
              </a:lnSpc>
              <a:spcBef>
                <a:spcPts val="137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LED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 marL="253365" algn="ctr">
              <a:lnSpc>
                <a:spcPct val="100000"/>
              </a:lnSpc>
              <a:spcBef>
                <a:spcPts val="1105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1K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1K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26234" y="6951674"/>
            <a:ext cx="186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9v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27182" y="6989884"/>
            <a:ext cx="626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SWITCH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4805" y="9331584"/>
            <a:ext cx="3540760" cy="675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447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0v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resistor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positioned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before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transistor?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04756" y="6058205"/>
            <a:ext cx="6887845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simple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transistor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circuit.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works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emphasise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role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played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transistor.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2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2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wish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labelling</a:t>
            </a:r>
            <a:r>
              <a:rPr sz="12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aid</a:t>
            </a:r>
            <a:r>
              <a:rPr sz="12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your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explanation.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08602" y="500439"/>
            <a:ext cx="5749290" cy="29591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586740">
              <a:lnSpc>
                <a:spcPct val="100000"/>
              </a:lnSpc>
              <a:spcBef>
                <a:spcPts val="260"/>
              </a:spcBef>
              <a:tabLst>
                <a:tab pos="211201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DD2B1C"/>
                </a:solidFill>
                <a:latin typeface="Arial"/>
                <a:cs typeface="Arial"/>
                <a:hlinkClick r:id="rId9"/>
              </a:rPr>
              <a:t>https://technologystudent.com/elec1/transis1.htm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D2B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tran1.cdr</dc:title>
  <dc:creator>BY V.RYAN</dc:creator>
  <cp:keywords>TRANSISTORS - EXAMINATION QUESTIONS</cp:keywords>
  <cp:lastModifiedBy>Vincent RYan</cp:lastModifiedBy>
  <cp:revision>1</cp:revision>
  <dcterms:created xsi:type="dcterms:W3CDTF">2022-08-24T14:30:09Z</dcterms:created>
  <dcterms:modified xsi:type="dcterms:W3CDTF">2022-08-24T14:30:32Z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2022-08-24T00:00:00Z</vt:filetime>
  </property>
  <property fmtid="{D5CDD505-2E9C-101B-9397-08002B2CF9AE}" pid="5" name="Producer">
    <vt:lpwstr>Corel PDF Engine Version 19.1.0.419</vt:lpwstr>
  </property>
</Properties>
</file>